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02" r:id="rId2"/>
    <p:sldMasterId id="2147483710" r:id="rId3"/>
  </p:sldMasterIdLst>
  <p:notesMasterIdLst>
    <p:notesMasterId r:id="rId40"/>
  </p:notesMasterIdLst>
  <p:sldIdLst>
    <p:sldId id="284" r:id="rId4"/>
    <p:sldId id="285" r:id="rId5"/>
    <p:sldId id="258" r:id="rId6"/>
    <p:sldId id="259" r:id="rId7"/>
    <p:sldId id="262" r:id="rId8"/>
    <p:sldId id="271" r:id="rId9"/>
    <p:sldId id="263" r:id="rId10"/>
    <p:sldId id="265" r:id="rId11"/>
    <p:sldId id="276" r:id="rId12"/>
    <p:sldId id="275" r:id="rId13"/>
    <p:sldId id="287" r:id="rId14"/>
    <p:sldId id="288" r:id="rId15"/>
    <p:sldId id="289" r:id="rId16"/>
    <p:sldId id="266" r:id="rId17"/>
    <p:sldId id="290" r:id="rId18"/>
    <p:sldId id="291" r:id="rId19"/>
    <p:sldId id="292" r:id="rId20"/>
    <p:sldId id="293" r:id="rId21"/>
    <p:sldId id="267" r:id="rId22"/>
    <p:sldId id="273" r:id="rId23"/>
    <p:sldId id="277" r:id="rId24"/>
    <p:sldId id="279" r:id="rId25"/>
    <p:sldId id="272" r:id="rId26"/>
    <p:sldId id="278" r:id="rId27"/>
    <p:sldId id="274" r:id="rId28"/>
    <p:sldId id="268" r:id="rId29"/>
    <p:sldId id="270" r:id="rId30"/>
    <p:sldId id="280" r:id="rId31"/>
    <p:sldId id="294" r:id="rId32"/>
    <p:sldId id="295" r:id="rId33"/>
    <p:sldId id="296" r:id="rId34"/>
    <p:sldId id="297" r:id="rId35"/>
    <p:sldId id="281" r:id="rId36"/>
    <p:sldId id="283" r:id="rId37"/>
    <p:sldId id="282" r:id="rId38"/>
    <p:sldId id="286" r:id="rId39"/>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areth Groarke" initials="GG" lastIdx="2" clrIdx="0">
    <p:extLst>
      <p:ext uri="{19B8F6BF-5375-455C-9EA6-DF929625EA0E}">
        <p15:presenceInfo xmlns:p15="http://schemas.microsoft.com/office/powerpoint/2012/main" userId="S-1-5-21-1960408961-1935655697-1177238915-1638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A3C8"/>
    <a:srgbClr val="009CC8"/>
    <a:srgbClr val="D9AB16"/>
    <a:srgbClr val="D9D9D9"/>
    <a:srgbClr val="113458"/>
    <a:srgbClr val="1C0C09"/>
    <a:srgbClr val="300D09"/>
    <a:srgbClr val="ECECEC"/>
    <a:srgbClr val="4096B8"/>
    <a:srgbClr val="3F454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p:scale>
          <a:sx n="66" d="100"/>
          <a:sy n="66" d="100"/>
        </p:scale>
        <p:origin x="1644" y="11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D1BFC76-C00F-4981-B993-C434BB045B8E}" type="doc">
      <dgm:prSet loTypeId="urn:microsoft.com/office/officeart/2005/8/layout/chevron1" loCatId="process" qsTypeId="urn:microsoft.com/office/officeart/2005/8/quickstyle/simple1" qsCatId="simple" csTypeId="urn:microsoft.com/office/officeart/2005/8/colors/accent1_2" csCatId="accent1" phldr="1"/>
      <dgm:spPr/>
    </dgm:pt>
    <dgm:pt modelId="{593BB56F-2CA2-4A3C-935A-FA8BD9667754}">
      <dgm:prSet phldrT="[Text]"/>
      <dgm:spPr>
        <a:solidFill>
          <a:schemeClr val="accent2"/>
        </a:solidFill>
      </dgm:spPr>
      <dgm:t>
        <a:bodyPr/>
        <a:lstStyle/>
        <a:p>
          <a:r>
            <a:rPr lang="en-GB" dirty="0"/>
            <a:t>Consult</a:t>
          </a:r>
        </a:p>
      </dgm:t>
    </dgm:pt>
    <dgm:pt modelId="{314F3D4A-FDCD-4CD5-826F-800846C01B47}" type="parTrans" cxnId="{D0944E4B-CC79-4F44-A16D-35E4573AB08E}">
      <dgm:prSet/>
      <dgm:spPr/>
      <dgm:t>
        <a:bodyPr/>
        <a:lstStyle/>
        <a:p>
          <a:endParaRPr lang="en-GB"/>
        </a:p>
      </dgm:t>
    </dgm:pt>
    <dgm:pt modelId="{48E5FC03-6988-4123-9DE1-C960ADD0CEDD}" type="sibTrans" cxnId="{D0944E4B-CC79-4F44-A16D-35E4573AB08E}">
      <dgm:prSet/>
      <dgm:spPr/>
      <dgm:t>
        <a:bodyPr/>
        <a:lstStyle/>
        <a:p>
          <a:endParaRPr lang="en-GB"/>
        </a:p>
      </dgm:t>
    </dgm:pt>
    <dgm:pt modelId="{72F8F8F7-A0AE-417F-ADB8-BE28E3C10EED}">
      <dgm:prSet phldrT="[Text]"/>
      <dgm:spPr>
        <a:solidFill>
          <a:schemeClr val="accent2"/>
        </a:solidFill>
      </dgm:spPr>
      <dgm:t>
        <a:bodyPr/>
        <a:lstStyle/>
        <a:p>
          <a:r>
            <a:rPr lang="en-GB" dirty="0"/>
            <a:t>Define</a:t>
          </a:r>
        </a:p>
      </dgm:t>
    </dgm:pt>
    <dgm:pt modelId="{5A7EC4C7-06A3-41DA-8F52-E08995F26944}" type="parTrans" cxnId="{E99FE765-E3C5-4636-BDBA-68FBBD90E855}">
      <dgm:prSet/>
      <dgm:spPr/>
      <dgm:t>
        <a:bodyPr/>
        <a:lstStyle/>
        <a:p>
          <a:endParaRPr lang="en-GB"/>
        </a:p>
      </dgm:t>
    </dgm:pt>
    <dgm:pt modelId="{F56DABC0-0672-4A58-9CC9-1F1F4AA56E38}" type="sibTrans" cxnId="{E99FE765-E3C5-4636-BDBA-68FBBD90E855}">
      <dgm:prSet/>
      <dgm:spPr/>
      <dgm:t>
        <a:bodyPr/>
        <a:lstStyle/>
        <a:p>
          <a:endParaRPr lang="en-GB"/>
        </a:p>
      </dgm:t>
    </dgm:pt>
    <dgm:pt modelId="{5291FBDC-6331-47AC-97DB-663B2AC0862C}">
      <dgm:prSet phldrT="[Text]"/>
      <dgm:spPr>
        <a:solidFill>
          <a:schemeClr val="accent2"/>
        </a:solidFill>
      </dgm:spPr>
      <dgm:t>
        <a:bodyPr/>
        <a:lstStyle/>
        <a:p>
          <a:r>
            <a:rPr lang="en-GB" dirty="0"/>
            <a:t>Steer</a:t>
          </a:r>
        </a:p>
      </dgm:t>
    </dgm:pt>
    <dgm:pt modelId="{D129FD27-A5E5-41DB-9B04-0989289CE52E}" type="parTrans" cxnId="{D784F98A-08E5-4470-AB77-D2E8A01F721F}">
      <dgm:prSet/>
      <dgm:spPr/>
      <dgm:t>
        <a:bodyPr/>
        <a:lstStyle/>
        <a:p>
          <a:endParaRPr lang="en-GB"/>
        </a:p>
      </dgm:t>
    </dgm:pt>
    <dgm:pt modelId="{854C5C49-D1D8-44EB-A07C-A4D14012EED7}" type="sibTrans" cxnId="{D784F98A-08E5-4470-AB77-D2E8A01F721F}">
      <dgm:prSet/>
      <dgm:spPr/>
      <dgm:t>
        <a:bodyPr/>
        <a:lstStyle/>
        <a:p>
          <a:endParaRPr lang="en-GB"/>
        </a:p>
      </dgm:t>
    </dgm:pt>
    <dgm:pt modelId="{8F192118-6034-4FE9-A230-7C21F5ADCF8D}">
      <dgm:prSet phldrT="[Text]"/>
      <dgm:spPr>
        <a:solidFill>
          <a:schemeClr val="accent2"/>
        </a:solidFill>
      </dgm:spPr>
      <dgm:t>
        <a:bodyPr/>
        <a:lstStyle/>
        <a:p>
          <a:r>
            <a:rPr lang="en-GB" dirty="0"/>
            <a:t>Review </a:t>
          </a:r>
        </a:p>
      </dgm:t>
    </dgm:pt>
    <dgm:pt modelId="{3E95D6E5-6872-4CF1-9652-2674AA4CEE92}" type="parTrans" cxnId="{E8D0E7B8-8D1A-4DF1-BFB9-9A84255AC209}">
      <dgm:prSet/>
      <dgm:spPr/>
      <dgm:t>
        <a:bodyPr/>
        <a:lstStyle/>
        <a:p>
          <a:endParaRPr lang="en-GB"/>
        </a:p>
      </dgm:t>
    </dgm:pt>
    <dgm:pt modelId="{DFCEB0CE-6507-4004-84EA-C51A7B4C0F12}" type="sibTrans" cxnId="{E8D0E7B8-8D1A-4DF1-BFB9-9A84255AC209}">
      <dgm:prSet/>
      <dgm:spPr/>
      <dgm:t>
        <a:bodyPr/>
        <a:lstStyle/>
        <a:p>
          <a:endParaRPr lang="en-GB"/>
        </a:p>
      </dgm:t>
    </dgm:pt>
    <dgm:pt modelId="{01F2F6A5-44C0-4B7B-BEEC-B72457423A38}">
      <dgm:prSet phldrT="[Text]"/>
      <dgm:spPr>
        <a:solidFill>
          <a:schemeClr val="accent2"/>
        </a:solidFill>
      </dgm:spPr>
      <dgm:t>
        <a:bodyPr/>
        <a:lstStyle/>
        <a:p>
          <a:r>
            <a:rPr lang="en-GB" dirty="0"/>
            <a:t>Adapt</a:t>
          </a:r>
        </a:p>
      </dgm:t>
    </dgm:pt>
    <dgm:pt modelId="{A2D7716F-7CCE-445C-8172-52605463C65A}" type="parTrans" cxnId="{8C5C6956-E34A-4114-99D5-EC0065EEE5AE}">
      <dgm:prSet/>
      <dgm:spPr/>
      <dgm:t>
        <a:bodyPr/>
        <a:lstStyle/>
        <a:p>
          <a:endParaRPr lang="en-GB"/>
        </a:p>
      </dgm:t>
    </dgm:pt>
    <dgm:pt modelId="{742462FD-23A8-4B3A-92D7-A5D2E678FFF3}" type="sibTrans" cxnId="{8C5C6956-E34A-4114-99D5-EC0065EEE5AE}">
      <dgm:prSet/>
      <dgm:spPr/>
      <dgm:t>
        <a:bodyPr/>
        <a:lstStyle/>
        <a:p>
          <a:endParaRPr lang="en-GB"/>
        </a:p>
      </dgm:t>
    </dgm:pt>
    <dgm:pt modelId="{27B8CE0B-7D60-4B79-83FB-E3C65B40CB67}" type="pres">
      <dgm:prSet presAssocID="{2D1BFC76-C00F-4981-B993-C434BB045B8E}" presName="Name0" presStyleCnt="0">
        <dgm:presLayoutVars>
          <dgm:dir/>
          <dgm:animLvl val="lvl"/>
          <dgm:resizeHandles val="exact"/>
        </dgm:presLayoutVars>
      </dgm:prSet>
      <dgm:spPr/>
    </dgm:pt>
    <dgm:pt modelId="{19F6E039-6603-444B-B72D-921312D4CAA8}" type="pres">
      <dgm:prSet presAssocID="{593BB56F-2CA2-4A3C-935A-FA8BD9667754}" presName="parTxOnly" presStyleLbl="node1" presStyleIdx="0" presStyleCnt="5">
        <dgm:presLayoutVars>
          <dgm:chMax val="0"/>
          <dgm:chPref val="0"/>
          <dgm:bulletEnabled val="1"/>
        </dgm:presLayoutVars>
      </dgm:prSet>
      <dgm:spPr/>
      <dgm:t>
        <a:bodyPr/>
        <a:lstStyle/>
        <a:p>
          <a:endParaRPr lang="en-GB"/>
        </a:p>
      </dgm:t>
    </dgm:pt>
    <dgm:pt modelId="{338A9827-1849-42D1-A8AF-E933A270A5E0}" type="pres">
      <dgm:prSet presAssocID="{48E5FC03-6988-4123-9DE1-C960ADD0CEDD}" presName="parTxOnlySpace" presStyleCnt="0"/>
      <dgm:spPr/>
    </dgm:pt>
    <dgm:pt modelId="{C060BBAA-BDDD-4E1F-B8E9-2303D1C0022F}" type="pres">
      <dgm:prSet presAssocID="{72F8F8F7-A0AE-417F-ADB8-BE28E3C10EED}" presName="parTxOnly" presStyleLbl="node1" presStyleIdx="1" presStyleCnt="5">
        <dgm:presLayoutVars>
          <dgm:chMax val="0"/>
          <dgm:chPref val="0"/>
          <dgm:bulletEnabled val="1"/>
        </dgm:presLayoutVars>
      </dgm:prSet>
      <dgm:spPr/>
      <dgm:t>
        <a:bodyPr/>
        <a:lstStyle/>
        <a:p>
          <a:endParaRPr lang="en-GB"/>
        </a:p>
      </dgm:t>
    </dgm:pt>
    <dgm:pt modelId="{D2F3A240-B0EA-42F7-AABB-D3E6C222C373}" type="pres">
      <dgm:prSet presAssocID="{F56DABC0-0672-4A58-9CC9-1F1F4AA56E38}" presName="parTxOnlySpace" presStyleCnt="0"/>
      <dgm:spPr/>
    </dgm:pt>
    <dgm:pt modelId="{6520213B-935F-4934-B4B3-3C3E13D82588}" type="pres">
      <dgm:prSet presAssocID="{5291FBDC-6331-47AC-97DB-663B2AC0862C}" presName="parTxOnly" presStyleLbl="node1" presStyleIdx="2" presStyleCnt="5">
        <dgm:presLayoutVars>
          <dgm:chMax val="0"/>
          <dgm:chPref val="0"/>
          <dgm:bulletEnabled val="1"/>
        </dgm:presLayoutVars>
      </dgm:prSet>
      <dgm:spPr/>
      <dgm:t>
        <a:bodyPr/>
        <a:lstStyle/>
        <a:p>
          <a:endParaRPr lang="en-GB"/>
        </a:p>
      </dgm:t>
    </dgm:pt>
    <dgm:pt modelId="{27DC4AA6-4BFC-4ADB-80F7-D598656B27BE}" type="pres">
      <dgm:prSet presAssocID="{854C5C49-D1D8-44EB-A07C-A4D14012EED7}" presName="parTxOnlySpace" presStyleCnt="0"/>
      <dgm:spPr/>
    </dgm:pt>
    <dgm:pt modelId="{FEE12588-00EC-440F-A38D-616908F02C43}" type="pres">
      <dgm:prSet presAssocID="{8F192118-6034-4FE9-A230-7C21F5ADCF8D}" presName="parTxOnly" presStyleLbl="node1" presStyleIdx="3" presStyleCnt="5">
        <dgm:presLayoutVars>
          <dgm:chMax val="0"/>
          <dgm:chPref val="0"/>
          <dgm:bulletEnabled val="1"/>
        </dgm:presLayoutVars>
      </dgm:prSet>
      <dgm:spPr/>
      <dgm:t>
        <a:bodyPr/>
        <a:lstStyle/>
        <a:p>
          <a:endParaRPr lang="en-GB"/>
        </a:p>
      </dgm:t>
    </dgm:pt>
    <dgm:pt modelId="{F3C7C611-4E8E-4AB5-9D3C-986E4D0D78AA}" type="pres">
      <dgm:prSet presAssocID="{DFCEB0CE-6507-4004-84EA-C51A7B4C0F12}" presName="parTxOnlySpace" presStyleCnt="0"/>
      <dgm:spPr/>
    </dgm:pt>
    <dgm:pt modelId="{40EA2FE6-F2E3-4F1D-897B-9F426527A1BC}" type="pres">
      <dgm:prSet presAssocID="{01F2F6A5-44C0-4B7B-BEEC-B72457423A38}" presName="parTxOnly" presStyleLbl="node1" presStyleIdx="4" presStyleCnt="5">
        <dgm:presLayoutVars>
          <dgm:chMax val="0"/>
          <dgm:chPref val="0"/>
          <dgm:bulletEnabled val="1"/>
        </dgm:presLayoutVars>
      </dgm:prSet>
      <dgm:spPr/>
      <dgm:t>
        <a:bodyPr/>
        <a:lstStyle/>
        <a:p>
          <a:endParaRPr lang="en-GB"/>
        </a:p>
      </dgm:t>
    </dgm:pt>
  </dgm:ptLst>
  <dgm:cxnLst>
    <dgm:cxn modelId="{7F660EF9-6332-4D92-BD3D-07ED53EE6FAD}" type="presOf" srcId="{72F8F8F7-A0AE-417F-ADB8-BE28E3C10EED}" destId="{C060BBAA-BDDD-4E1F-B8E9-2303D1C0022F}" srcOrd="0" destOrd="0" presId="urn:microsoft.com/office/officeart/2005/8/layout/chevron1"/>
    <dgm:cxn modelId="{E99FE765-E3C5-4636-BDBA-68FBBD90E855}" srcId="{2D1BFC76-C00F-4981-B993-C434BB045B8E}" destId="{72F8F8F7-A0AE-417F-ADB8-BE28E3C10EED}" srcOrd="1" destOrd="0" parTransId="{5A7EC4C7-06A3-41DA-8F52-E08995F26944}" sibTransId="{F56DABC0-0672-4A58-9CC9-1F1F4AA56E38}"/>
    <dgm:cxn modelId="{D0944E4B-CC79-4F44-A16D-35E4573AB08E}" srcId="{2D1BFC76-C00F-4981-B993-C434BB045B8E}" destId="{593BB56F-2CA2-4A3C-935A-FA8BD9667754}" srcOrd="0" destOrd="0" parTransId="{314F3D4A-FDCD-4CD5-826F-800846C01B47}" sibTransId="{48E5FC03-6988-4123-9DE1-C960ADD0CEDD}"/>
    <dgm:cxn modelId="{92A0FF90-6045-443E-A207-8CD9C7729405}" type="presOf" srcId="{2D1BFC76-C00F-4981-B993-C434BB045B8E}" destId="{27B8CE0B-7D60-4B79-83FB-E3C65B40CB67}" srcOrd="0" destOrd="0" presId="urn:microsoft.com/office/officeart/2005/8/layout/chevron1"/>
    <dgm:cxn modelId="{2AC6E20D-FDAC-4C91-855B-0B835AE7EED8}" type="presOf" srcId="{593BB56F-2CA2-4A3C-935A-FA8BD9667754}" destId="{19F6E039-6603-444B-B72D-921312D4CAA8}" srcOrd="0" destOrd="0" presId="urn:microsoft.com/office/officeart/2005/8/layout/chevron1"/>
    <dgm:cxn modelId="{8C5C6956-E34A-4114-99D5-EC0065EEE5AE}" srcId="{2D1BFC76-C00F-4981-B993-C434BB045B8E}" destId="{01F2F6A5-44C0-4B7B-BEEC-B72457423A38}" srcOrd="4" destOrd="0" parTransId="{A2D7716F-7CCE-445C-8172-52605463C65A}" sibTransId="{742462FD-23A8-4B3A-92D7-A5D2E678FFF3}"/>
    <dgm:cxn modelId="{420E307B-37C6-4C97-95AC-18E773DECE77}" type="presOf" srcId="{8F192118-6034-4FE9-A230-7C21F5ADCF8D}" destId="{FEE12588-00EC-440F-A38D-616908F02C43}" srcOrd="0" destOrd="0" presId="urn:microsoft.com/office/officeart/2005/8/layout/chevron1"/>
    <dgm:cxn modelId="{E8D0E7B8-8D1A-4DF1-BFB9-9A84255AC209}" srcId="{2D1BFC76-C00F-4981-B993-C434BB045B8E}" destId="{8F192118-6034-4FE9-A230-7C21F5ADCF8D}" srcOrd="3" destOrd="0" parTransId="{3E95D6E5-6872-4CF1-9652-2674AA4CEE92}" sibTransId="{DFCEB0CE-6507-4004-84EA-C51A7B4C0F12}"/>
    <dgm:cxn modelId="{CD6B002D-BAFF-4EAD-B695-9A05D2869A2B}" type="presOf" srcId="{01F2F6A5-44C0-4B7B-BEEC-B72457423A38}" destId="{40EA2FE6-F2E3-4F1D-897B-9F426527A1BC}" srcOrd="0" destOrd="0" presId="urn:microsoft.com/office/officeart/2005/8/layout/chevron1"/>
    <dgm:cxn modelId="{D784F98A-08E5-4470-AB77-D2E8A01F721F}" srcId="{2D1BFC76-C00F-4981-B993-C434BB045B8E}" destId="{5291FBDC-6331-47AC-97DB-663B2AC0862C}" srcOrd="2" destOrd="0" parTransId="{D129FD27-A5E5-41DB-9B04-0989289CE52E}" sibTransId="{854C5C49-D1D8-44EB-A07C-A4D14012EED7}"/>
    <dgm:cxn modelId="{F362ED85-F10B-4F71-882B-4A91B60ACCFC}" type="presOf" srcId="{5291FBDC-6331-47AC-97DB-663B2AC0862C}" destId="{6520213B-935F-4934-B4B3-3C3E13D82588}" srcOrd="0" destOrd="0" presId="urn:microsoft.com/office/officeart/2005/8/layout/chevron1"/>
    <dgm:cxn modelId="{FBED660F-ED45-4E60-93A0-3EF5F5EC84E9}" type="presParOf" srcId="{27B8CE0B-7D60-4B79-83FB-E3C65B40CB67}" destId="{19F6E039-6603-444B-B72D-921312D4CAA8}" srcOrd="0" destOrd="0" presId="urn:microsoft.com/office/officeart/2005/8/layout/chevron1"/>
    <dgm:cxn modelId="{9E1DFAFB-F4B6-43F4-A244-9E5C75BBDD9B}" type="presParOf" srcId="{27B8CE0B-7D60-4B79-83FB-E3C65B40CB67}" destId="{338A9827-1849-42D1-A8AF-E933A270A5E0}" srcOrd="1" destOrd="0" presId="urn:microsoft.com/office/officeart/2005/8/layout/chevron1"/>
    <dgm:cxn modelId="{6FE04A6A-F25D-4245-B88D-1BDA9C04B4BB}" type="presParOf" srcId="{27B8CE0B-7D60-4B79-83FB-E3C65B40CB67}" destId="{C060BBAA-BDDD-4E1F-B8E9-2303D1C0022F}" srcOrd="2" destOrd="0" presId="urn:microsoft.com/office/officeart/2005/8/layout/chevron1"/>
    <dgm:cxn modelId="{F353D2B4-E32B-47EC-B085-BF91D8EA628E}" type="presParOf" srcId="{27B8CE0B-7D60-4B79-83FB-E3C65B40CB67}" destId="{D2F3A240-B0EA-42F7-AABB-D3E6C222C373}" srcOrd="3" destOrd="0" presId="urn:microsoft.com/office/officeart/2005/8/layout/chevron1"/>
    <dgm:cxn modelId="{24B27BC1-980A-45DB-929D-D13281EC47C0}" type="presParOf" srcId="{27B8CE0B-7D60-4B79-83FB-E3C65B40CB67}" destId="{6520213B-935F-4934-B4B3-3C3E13D82588}" srcOrd="4" destOrd="0" presId="urn:microsoft.com/office/officeart/2005/8/layout/chevron1"/>
    <dgm:cxn modelId="{E206EDBD-1650-4154-BAB2-4C4A405E153E}" type="presParOf" srcId="{27B8CE0B-7D60-4B79-83FB-E3C65B40CB67}" destId="{27DC4AA6-4BFC-4ADB-80F7-D598656B27BE}" srcOrd="5" destOrd="0" presId="urn:microsoft.com/office/officeart/2005/8/layout/chevron1"/>
    <dgm:cxn modelId="{0CD2FEBC-F336-400D-8354-CFC61D1E2326}" type="presParOf" srcId="{27B8CE0B-7D60-4B79-83FB-E3C65B40CB67}" destId="{FEE12588-00EC-440F-A38D-616908F02C43}" srcOrd="6" destOrd="0" presId="urn:microsoft.com/office/officeart/2005/8/layout/chevron1"/>
    <dgm:cxn modelId="{8EF674CA-E2DC-4291-970A-B97CE1238EE3}" type="presParOf" srcId="{27B8CE0B-7D60-4B79-83FB-E3C65B40CB67}" destId="{F3C7C611-4E8E-4AB5-9D3C-986E4D0D78AA}" srcOrd="7" destOrd="0" presId="urn:microsoft.com/office/officeart/2005/8/layout/chevron1"/>
    <dgm:cxn modelId="{186F13EF-370C-479C-97F2-B786BB92835D}" type="presParOf" srcId="{27B8CE0B-7D60-4B79-83FB-E3C65B40CB67}" destId="{40EA2FE6-F2E3-4F1D-897B-9F426527A1BC}" srcOrd="8"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CB49A73-D524-447E-BABC-6AC4FC2899A6}" type="doc">
      <dgm:prSet loTypeId="urn:microsoft.com/office/officeart/2005/8/layout/process2" loCatId="process" qsTypeId="urn:microsoft.com/office/officeart/2005/8/quickstyle/simple1" qsCatId="simple" csTypeId="urn:microsoft.com/office/officeart/2005/8/colors/accent1_2" csCatId="accent1" phldr="1"/>
      <dgm:spPr/>
    </dgm:pt>
    <dgm:pt modelId="{216F999C-8FCD-4479-86D3-4CB211BB9728}">
      <dgm:prSet phldrT="[Text]" custT="1"/>
      <dgm:spPr/>
      <dgm:t>
        <a:bodyPr/>
        <a:lstStyle/>
        <a:p>
          <a:r>
            <a:rPr lang="en-GB" sz="1800" dirty="0" smtClean="0"/>
            <a:t>Consultation And Scope Definition</a:t>
          </a:r>
          <a:endParaRPr lang="en-GB" sz="1800" dirty="0"/>
        </a:p>
      </dgm:t>
    </dgm:pt>
    <dgm:pt modelId="{5E7B0848-B0EA-423B-AF78-7C3E683208BA}" type="parTrans" cxnId="{68923B0B-305D-4FB8-BDE1-041F4B5B3FF2}">
      <dgm:prSet/>
      <dgm:spPr/>
      <dgm:t>
        <a:bodyPr/>
        <a:lstStyle/>
        <a:p>
          <a:endParaRPr lang="en-GB" sz="1800"/>
        </a:p>
      </dgm:t>
    </dgm:pt>
    <dgm:pt modelId="{BF450D22-B1D4-457D-8FB0-1FFACAFC2310}" type="sibTrans" cxnId="{68923B0B-305D-4FB8-BDE1-041F4B5B3FF2}">
      <dgm:prSet custT="1"/>
      <dgm:spPr/>
      <dgm:t>
        <a:bodyPr/>
        <a:lstStyle/>
        <a:p>
          <a:endParaRPr lang="en-GB" sz="1800"/>
        </a:p>
      </dgm:t>
    </dgm:pt>
    <dgm:pt modelId="{473565F6-E641-43E4-B70B-1A0F5DFBBAB9}">
      <dgm:prSet phldrT="[Text]" custT="1"/>
      <dgm:spPr/>
      <dgm:t>
        <a:bodyPr/>
        <a:lstStyle/>
        <a:p>
          <a:r>
            <a:rPr lang="en-GB" sz="1800" dirty="0" smtClean="0"/>
            <a:t>Commissioning</a:t>
          </a:r>
          <a:endParaRPr lang="en-GB" sz="1800" dirty="0"/>
        </a:p>
      </dgm:t>
    </dgm:pt>
    <dgm:pt modelId="{D8DB97E0-97FD-49F3-BC56-0F977FBDF19F}" type="parTrans" cxnId="{182AD45E-C693-4BBD-8192-848F4EF50DD8}">
      <dgm:prSet/>
      <dgm:spPr/>
      <dgm:t>
        <a:bodyPr/>
        <a:lstStyle/>
        <a:p>
          <a:endParaRPr lang="en-GB" sz="1800"/>
        </a:p>
      </dgm:t>
    </dgm:pt>
    <dgm:pt modelId="{469ED235-52F7-4514-AE64-334724B299FC}" type="sibTrans" cxnId="{182AD45E-C693-4BBD-8192-848F4EF50DD8}">
      <dgm:prSet custT="1"/>
      <dgm:spPr/>
      <dgm:t>
        <a:bodyPr/>
        <a:lstStyle/>
        <a:p>
          <a:endParaRPr lang="en-GB" sz="1800"/>
        </a:p>
      </dgm:t>
    </dgm:pt>
    <dgm:pt modelId="{5A9C52B8-6D19-4BF3-9B90-D24F155786DE}">
      <dgm:prSet phldrT="[Text]" custT="1"/>
      <dgm:spPr/>
      <dgm:t>
        <a:bodyPr/>
        <a:lstStyle/>
        <a:p>
          <a:r>
            <a:rPr lang="en-GB" sz="1800" dirty="0" smtClean="0"/>
            <a:t>Research and Development </a:t>
          </a:r>
          <a:endParaRPr lang="en-GB" sz="1800" dirty="0"/>
        </a:p>
      </dgm:t>
    </dgm:pt>
    <dgm:pt modelId="{881968CF-54EA-4C52-927B-9AAE93D3C9F3}" type="parTrans" cxnId="{58236652-20EE-431C-B81F-5E91CFCAD4B8}">
      <dgm:prSet/>
      <dgm:spPr/>
      <dgm:t>
        <a:bodyPr/>
        <a:lstStyle/>
        <a:p>
          <a:endParaRPr lang="en-GB" sz="1800"/>
        </a:p>
      </dgm:t>
    </dgm:pt>
    <dgm:pt modelId="{F6410DBA-522E-4A5B-966B-0EDF9198A3CD}" type="sibTrans" cxnId="{58236652-20EE-431C-B81F-5E91CFCAD4B8}">
      <dgm:prSet custT="1"/>
      <dgm:spPr/>
      <dgm:t>
        <a:bodyPr/>
        <a:lstStyle/>
        <a:p>
          <a:endParaRPr lang="en-GB" sz="1800"/>
        </a:p>
      </dgm:t>
    </dgm:pt>
    <dgm:pt modelId="{AD8A9699-EECC-4CBE-88DA-7B8051527586}">
      <dgm:prSet custT="1"/>
      <dgm:spPr/>
      <dgm:t>
        <a:bodyPr/>
        <a:lstStyle/>
        <a:p>
          <a:r>
            <a:rPr lang="en-GB" sz="1800" dirty="0" smtClean="0"/>
            <a:t>Review and Refinement</a:t>
          </a:r>
          <a:endParaRPr lang="en-GB" sz="1800" dirty="0"/>
        </a:p>
      </dgm:t>
    </dgm:pt>
    <dgm:pt modelId="{8D8E449E-35DE-48A6-A045-17BB660BADDE}" type="parTrans" cxnId="{9431B188-49F6-481B-AE44-B9FBABC7E449}">
      <dgm:prSet/>
      <dgm:spPr/>
      <dgm:t>
        <a:bodyPr/>
        <a:lstStyle/>
        <a:p>
          <a:endParaRPr lang="en-GB" sz="1800"/>
        </a:p>
      </dgm:t>
    </dgm:pt>
    <dgm:pt modelId="{306B66C5-6CA8-41E9-985A-B03F8951FB25}" type="sibTrans" cxnId="{9431B188-49F6-481B-AE44-B9FBABC7E449}">
      <dgm:prSet custT="1"/>
      <dgm:spPr/>
      <dgm:t>
        <a:bodyPr/>
        <a:lstStyle/>
        <a:p>
          <a:endParaRPr lang="en-GB" sz="1800"/>
        </a:p>
      </dgm:t>
    </dgm:pt>
    <dgm:pt modelId="{98587828-6454-4596-B401-EFC1F3DA4C6C}">
      <dgm:prSet custT="1"/>
      <dgm:spPr/>
      <dgm:t>
        <a:bodyPr/>
        <a:lstStyle/>
        <a:p>
          <a:r>
            <a:rPr lang="en-GB" sz="1800" dirty="0" smtClean="0"/>
            <a:t>Publication</a:t>
          </a:r>
          <a:endParaRPr lang="en-GB" sz="1800" dirty="0"/>
        </a:p>
      </dgm:t>
    </dgm:pt>
    <dgm:pt modelId="{6F8B0862-01F3-43F9-BB77-F328AB343617}" type="parTrans" cxnId="{863B3135-9BE7-4DB4-B680-0F3807D2A3DB}">
      <dgm:prSet/>
      <dgm:spPr/>
      <dgm:t>
        <a:bodyPr/>
        <a:lstStyle/>
        <a:p>
          <a:endParaRPr lang="en-GB" sz="1800"/>
        </a:p>
      </dgm:t>
    </dgm:pt>
    <dgm:pt modelId="{D367CDB0-8F5A-42F6-91D4-1F75D1B45994}" type="sibTrans" cxnId="{863B3135-9BE7-4DB4-B680-0F3807D2A3DB}">
      <dgm:prSet/>
      <dgm:spPr/>
      <dgm:t>
        <a:bodyPr/>
        <a:lstStyle/>
        <a:p>
          <a:endParaRPr lang="en-GB" sz="1800"/>
        </a:p>
      </dgm:t>
    </dgm:pt>
    <dgm:pt modelId="{BCABF6B6-C88F-431D-ADDD-3091C8F4CEC3}" type="pres">
      <dgm:prSet presAssocID="{1CB49A73-D524-447E-BABC-6AC4FC2899A6}" presName="linearFlow" presStyleCnt="0">
        <dgm:presLayoutVars>
          <dgm:resizeHandles val="exact"/>
        </dgm:presLayoutVars>
      </dgm:prSet>
      <dgm:spPr/>
    </dgm:pt>
    <dgm:pt modelId="{5BC6BA0C-7A69-4DC4-B736-1E549EC94D08}" type="pres">
      <dgm:prSet presAssocID="{216F999C-8FCD-4479-86D3-4CB211BB9728}" presName="node" presStyleLbl="node1" presStyleIdx="0" presStyleCnt="5" custScaleX="171929" custScaleY="109771">
        <dgm:presLayoutVars>
          <dgm:bulletEnabled val="1"/>
        </dgm:presLayoutVars>
      </dgm:prSet>
      <dgm:spPr/>
      <dgm:t>
        <a:bodyPr/>
        <a:lstStyle/>
        <a:p>
          <a:endParaRPr lang="en-GB"/>
        </a:p>
      </dgm:t>
    </dgm:pt>
    <dgm:pt modelId="{0400B465-821D-4D4F-A359-051ABDEE5F6E}" type="pres">
      <dgm:prSet presAssocID="{BF450D22-B1D4-457D-8FB0-1FFACAFC2310}" presName="sibTrans" presStyleLbl="sibTrans2D1" presStyleIdx="0" presStyleCnt="4"/>
      <dgm:spPr/>
      <dgm:t>
        <a:bodyPr/>
        <a:lstStyle/>
        <a:p>
          <a:endParaRPr lang="en-GB"/>
        </a:p>
      </dgm:t>
    </dgm:pt>
    <dgm:pt modelId="{B7E90592-848E-4802-B6FE-3EBB0B0BE2FF}" type="pres">
      <dgm:prSet presAssocID="{BF450D22-B1D4-457D-8FB0-1FFACAFC2310}" presName="connectorText" presStyleLbl="sibTrans2D1" presStyleIdx="0" presStyleCnt="4"/>
      <dgm:spPr/>
      <dgm:t>
        <a:bodyPr/>
        <a:lstStyle/>
        <a:p>
          <a:endParaRPr lang="en-GB"/>
        </a:p>
      </dgm:t>
    </dgm:pt>
    <dgm:pt modelId="{7EF4F8BF-FCC8-4D31-9255-8406C8A32235}" type="pres">
      <dgm:prSet presAssocID="{473565F6-E641-43E4-B70B-1A0F5DFBBAB9}" presName="node" presStyleLbl="node1" presStyleIdx="1" presStyleCnt="5" custScaleX="171929" custScaleY="114405">
        <dgm:presLayoutVars>
          <dgm:bulletEnabled val="1"/>
        </dgm:presLayoutVars>
      </dgm:prSet>
      <dgm:spPr/>
      <dgm:t>
        <a:bodyPr/>
        <a:lstStyle/>
        <a:p>
          <a:endParaRPr lang="en-GB"/>
        </a:p>
      </dgm:t>
    </dgm:pt>
    <dgm:pt modelId="{354AB0AE-72EB-42E3-A1BE-35376DB8F032}" type="pres">
      <dgm:prSet presAssocID="{469ED235-52F7-4514-AE64-334724B299FC}" presName="sibTrans" presStyleLbl="sibTrans2D1" presStyleIdx="1" presStyleCnt="4"/>
      <dgm:spPr/>
      <dgm:t>
        <a:bodyPr/>
        <a:lstStyle/>
        <a:p>
          <a:endParaRPr lang="en-GB"/>
        </a:p>
      </dgm:t>
    </dgm:pt>
    <dgm:pt modelId="{E0336FF4-941B-4472-93B8-7840DEFE44D0}" type="pres">
      <dgm:prSet presAssocID="{469ED235-52F7-4514-AE64-334724B299FC}" presName="connectorText" presStyleLbl="sibTrans2D1" presStyleIdx="1" presStyleCnt="4"/>
      <dgm:spPr/>
      <dgm:t>
        <a:bodyPr/>
        <a:lstStyle/>
        <a:p>
          <a:endParaRPr lang="en-GB"/>
        </a:p>
      </dgm:t>
    </dgm:pt>
    <dgm:pt modelId="{864D0591-6036-4D0C-BA17-6012F282F7CF}" type="pres">
      <dgm:prSet presAssocID="{5A9C52B8-6D19-4BF3-9B90-D24F155786DE}" presName="node" presStyleLbl="node1" presStyleIdx="2" presStyleCnt="5" custScaleX="171929" custScaleY="114405">
        <dgm:presLayoutVars>
          <dgm:bulletEnabled val="1"/>
        </dgm:presLayoutVars>
      </dgm:prSet>
      <dgm:spPr/>
      <dgm:t>
        <a:bodyPr/>
        <a:lstStyle/>
        <a:p>
          <a:endParaRPr lang="en-GB"/>
        </a:p>
      </dgm:t>
    </dgm:pt>
    <dgm:pt modelId="{B3167A04-A381-4282-9103-8030B2E2D4D2}" type="pres">
      <dgm:prSet presAssocID="{F6410DBA-522E-4A5B-966B-0EDF9198A3CD}" presName="sibTrans" presStyleLbl="sibTrans2D1" presStyleIdx="2" presStyleCnt="4"/>
      <dgm:spPr/>
      <dgm:t>
        <a:bodyPr/>
        <a:lstStyle/>
        <a:p>
          <a:endParaRPr lang="en-GB"/>
        </a:p>
      </dgm:t>
    </dgm:pt>
    <dgm:pt modelId="{532879C7-5505-4A12-90C5-81D67B2EBBA9}" type="pres">
      <dgm:prSet presAssocID="{F6410DBA-522E-4A5B-966B-0EDF9198A3CD}" presName="connectorText" presStyleLbl="sibTrans2D1" presStyleIdx="2" presStyleCnt="4"/>
      <dgm:spPr/>
      <dgm:t>
        <a:bodyPr/>
        <a:lstStyle/>
        <a:p>
          <a:endParaRPr lang="en-GB"/>
        </a:p>
      </dgm:t>
    </dgm:pt>
    <dgm:pt modelId="{931BA0D9-13C4-4A64-8131-EC1716041D1E}" type="pres">
      <dgm:prSet presAssocID="{AD8A9699-EECC-4CBE-88DA-7B8051527586}" presName="node" presStyleLbl="node1" presStyleIdx="3" presStyleCnt="5" custScaleX="171929" custScaleY="114405">
        <dgm:presLayoutVars>
          <dgm:bulletEnabled val="1"/>
        </dgm:presLayoutVars>
      </dgm:prSet>
      <dgm:spPr/>
      <dgm:t>
        <a:bodyPr/>
        <a:lstStyle/>
        <a:p>
          <a:endParaRPr lang="en-GB"/>
        </a:p>
      </dgm:t>
    </dgm:pt>
    <dgm:pt modelId="{C2E5AF6D-37F1-4CA6-86F0-54B6171BE036}" type="pres">
      <dgm:prSet presAssocID="{306B66C5-6CA8-41E9-985A-B03F8951FB25}" presName="sibTrans" presStyleLbl="sibTrans2D1" presStyleIdx="3" presStyleCnt="4"/>
      <dgm:spPr/>
      <dgm:t>
        <a:bodyPr/>
        <a:lstStyle/>
        <a:p>
          <a:endParaRPr lang="en-GB"/>
        </a:p>
      </dgm:t>
    </dgm:pt>
    <dgm:pt modelId="{FF0D45DE-C954-490E-9DAB-956CF9329F88}" type="pres">
      <dgm:prSet presAssocID="{306B66C5-6CA8-41E9-985A-B03F8951FB25}" presName="connectorText" presStyleLbl="sibTrans2D1" presStyleIdx="3" presStyleCnt="4"/>
      <dgm:spPr/>
      <dgm:t>
        <a:bodyPr/>
        <a:lstStyle/>
        <a:p>
          <a:endParaRPr lang="en-GB"/>
        </a:p>
      </dgm:t>
    </dgm:pt>
    <dgm:pt modelId="{329EE935-358A-42B3-83FF-FEBE8889BFBF}" type="pres">
      <dgm:prSet presAssocID="{98587828-6454-4596-B401-EFC1F3DA4C6C}" presName="node" presStyleLbl="node1" presStyleIdx="4" presStyleCnt="5" custScaleX="171929" custScaleY="114405">
        <dgm:presLayoutVars>
          <dgm:bulletEnabled val="1"/>
        </dgm:presLayoutVars>
      </dgm:prSet>
      <dgm:spPr/>
      <dgm:t>
        <a:bodyPr/>
        <a:lstStyle/>
        <a:p>
          <a:endParaRPr lang="en-GB"/>
        </a:p>
      </dgm:t>
    </dgm:pt>
  </dgm:ptLst>
  <dgm:cxnLst>
    <dgm:cxn modelId="{58236652-20EE-431C-B81F-5E91CFCAD4B8}" srcId="{1CB49A73-D524-447E-BABC-6AC4FC2899A6}" destId="{5A9C52B8-6D19-4BF3-9B90-D24F155786DE}" srcOrd="2" destOrd="0" parTransId="{881968CF-54EA-4C52-927B-9AAE93D3C9F3}" sibTransId="{F6410DBA-522E-4A5B-966B-0EDF9198A3CD}"/>
    <dgm:cxn modelId="{9CD23029-736C-4C2C-8778-790044B27589}" type="presOf" srcId="{306B66C5-6CA8-41E9-985A-B03F8951FB25}" destId="{FF0D45DE-C954-490E-9DAB-956CF9329F88}" srcOrd="1" destOrd="0" presId="urn:microsoft.com/office/officeart/2005/8/layout/process2"/>
    <dgm:cxn modelId="{1D9A78D3-4D32-4B96-B121-AFAB6222C447}" type="presOf" srcId="{5A9C52B8-6D19-4BF3-9B90-D24F155786DE}" destId="{864D0591-6036-4D0C-BA17-6012F282F7CF}" srcOrd="0" destOrd="0" presId="urn:microsoft.com/office/officeart/2005/8/layout/process2"/>
    <dgm:cxn modelId="{2E64BD0D-F201-4CA0-B19B-DA4F3581BBE4}" type="presOf" srcId="{306B66C5-6CA8-41E9-985A-B03F8951FB25}" destId="{C2E5AF6D-37F1-4CA6-86F0-54B6171BE036}" srcOrd="0" destOrd="0" presId="urn:microsoft.com/office/officeart/2005/8/layout/process2"/>
    <dgm:cxn modelId="{A31261C2-DA44-43A1-9D20-DEB55B18641D}" type="presOf" srcId="{469ED235-52F7-4514-AE64-334724B299FC}" destId="{354AB0AE-72EB-42E3-A1BE-35376DB8F032}" srcOrd="0" destOrd="0" presId="urn:microsoft.com/office/officeart/2005/8/layout/process2"/>
    <dgm:cxn modelId="{77C70A99-2CF9-4820-8617-8B65B45D8AC5}" type="presOf" srcId="{98587828-6454-4596-B401-EFC1F3DA4C6C}" destId="{329EE935-358A-42B3-83FF-FEBE8889BFBF}" srcOrd="0" destOrd="0" presId="urn:microsoft.com/office/officeart/2005/8/layout/process2"/>
    <dgm:cxn modelId="{D1C62446-32C4-4798-A409-4918712C50A7}" type="presOf" srcId="{469ED235-52F7-4514-AE64-334724B299FC}" destId="{E0336FF4-941B-4472-93B8-7840DEFE44D0}" srcOrd="1" destOrd="0" presId="urn:microsoft.com/office/officeart/2005/8/layout/process2"/>
    <dgm:cxn modelId="{863B3135-9BE7-4DB4-B680-0F3807D2A3DB}" srcId="{1CB49A73-D524-447E-BABC-6AC4FC2899A6}" destId="{98587828-6454-4596-B401-EFC1F3DA4C6C}" srcOrd="4" destOrd="0" parTransId="{6F8B0862-01F3-43F9-BB77-F328AB343617}" sibTransId="{D367CDB0-8F5A-42F6-91D4-1F75D1B45994}"/>
    <dgm:cxn modelId="{42392B15-636C-486B-B656-0FD67EE8E77B}" type="presOf" srcId="{AD8A9699-EECC-4CBE-88DA-7B8051527586}" destId="{931BA0D9-13C4-4A64-8131-EC1716041D1E}" srcOrd="0" destOrd="0" presId="urn:microsoft.com/office/officeart/2005/8/layout/process2"/>
    <dgm:cxn modelId="{415BC73E-C312-4B28-B9EE-23CFAB3B8D5C}" type="presOf" srcId="{F6410DBA-522E-4A5B-966B-0EDF9198A3CD}" destId="{B3167A04-A381-4282-9103-8030B2E2D4D2}" srcOrd="0" destOrd="0" presId="urn:microsoft.com/office/officeart/2005/8/layout/process2"/>
    <dgm:cxn modelId="{8953084A-6846-4AFD-88AB-DE50DB517121}" type="presOf" srcId="{1CB49A73-D524-447E-BABC-6AC4FC2899A6}" destId="{BCABF6B6-C88F-431D-ADDD-3091C8F4CEC3}" srcOrd="0" destOrd="0" presId="urn:microsoft.com/office/officeart/2005/8/layout/process2"/>
    <dgm:cxn modelId="{865494C6-5AC8-452B-AD81-41A199739C6C}" type="presOf" srcId="{216F999C-8FCD-4479-86D3-4CB211BB9728}" destId="{5BC6BA0C-7A69-4DC4-B736-1E549EC94D08}" srcOrd="0" destOrd="0" presId="urn:microsoft.com/office/officeart/2005/8/layout/process2"/>
    <dgm:cxn modelId="{0E0FAF81-0909-46BB-B4B5-F925C8210973}" type="presOf" srcId="{473565F6-E641-43E4-B70B-1A0F5DFBBAB9}" destId="{7EF4F8BF-FCC8-4D31-9255-8406C8A32235}" srcOrd="0" destOrd="0" presId="urn:microsoft.com/office/officeart/2005/8/layout/process2"/>
    <dgm:cxn modelId="{D119F8CD-7CC6-411D-8E25-83EF0360BD04}" type="presOf" srcId="{BF450D22-B1D4-457D-8FB0-1FFACAFC2310}" destId="{0400B465-821D-4D4F-A359-051ABDEE5F6E}" srcOrd="0" destOrd="0" presId="urn:microsoft.com/office/officeart/2005/8/layout/process2"/>
    <dgm:cxn modelId="{68923B0B-305D-4FB8-BDE1-041F4B5B3FF2}" srcId="{1CB49A73-D524-447E-BABC-6AC4FC2899A6}" destId="{216F999C-8FCD-4479-86D3-4CB211BB9728}" srcOrd="0" destOrd="0" parTransId="{5E7B0848-B0EA-423B-AF78-7C3E683208BA}" sibTransId="{BF450D22-B1D4-457D-8FB0-1FFACAFC2310}"/>
    <dgm:cxn modelId="{182AD45E-C693-4BBD-8192-848F4EF50DD8}" srcId="{1CB49A73-D524-447E-BABC-6AC4FC2899A6}" destId="{473565F6-E641-43E4-B70B-1A0F5DFBBAB9}" srcOrd="1" destOrd="0" parTransId="{D8DB97E0-97FD-49F3-BC56-0F977FBDF19F}" sibTransId="{469ED235-52F7-4514-AE64-334724B299FC}"/>
    <dgm:cxn modelId="{08F97418-14B7-427B-9449-29946AB908BD}" type="presOf" srcId="{F6410DBA-522E-4A5B-966B-0EDF9198A3CD}" destId="{532879C7-5505-4A12-90C5-81D67B2EBBA9}" srcOrd="1" destOrd="0" presId="urn:microsoft.com/office/officeart/2005/8/layout/process2"/>
    <dgm:cxn modelId="{9431B188-49F6-481B-AE44-B9FBABC7E449}" srcId="{1CB49A73-D524-447E-BABC-6AC4FC2899A6}" destId="{AD8A9699-EECC-4CBE-88DA-7B8051527586}" srcOrd="3" destOrd="0" parTransId="{8D8E449E-35DE-48A6-A045-17BB660BADDE}" sibTransId="{306B66C5-6CA8-41E9-985A-B03F8951FB25}"/>
    <dgm:cxn modelId="{D8D4CFDA-D5E6-4D7C-89BA-75A9D4184E3F}" type="presOf" srcId="{BF450D22-B1D4-457D-8FB0-1FFACAFC2310}" destId="{B7E90592-848E-4802-B6FE-3EBB0B0BE2FF}" srcOrd="1" destOrd="0" presId="urn:microsoft.com/office/officeart/2005/8/layout/process2"/>
    <dgm:cxn modelId="{2814947B-E8C4-40A9-BB16-F5D57E597D1D}" type="presParOf" srcId="{BCABF6B6-C88F-431D-ADDD-3091C8F4CEC3}" destId="{5BC6BA0C-7A69-4DC4-B736-1E549EC94D08}" srcOrd="0" destOrd="0" presId="urn:microsoft.com/office/officeart/2005/8/layout/process2"/>
    <dgm:cxn modelId="{EDC1AA7D-54A4-4E90-8C92-C90B3C657F2F}" type="presParOf" srcId="{BCABF6B6-C88F-431D-ADDD-3091C8F4CEC3}" destId="{0400B465-821D-4D4F-A359-051ABDEE5F6E}" srcOrd="1" destOrd="0" presId="urn:microsoft.com/office/officeart/2005/8/layout/process2"/>
    <dgm:cxn modelId="{F5342E89-A142-4C38-8E5B-30DD6279740F}" type="presParOf" srcId="{0400B465-821D-4D4F-A359-051ABDEE5F6E}" destId="{B7E90592-848E-4802-B6FE-3EBB0B0BE2FF}" srcOrd="0" destOrd="0" presId="urn:microsoft.com/office/officeart/2005/8/layout/process2"/>
    <dgm:cxn modelId="{2260416D-E272-4387-81B5-39AEB9AD7651}" type="presParOf" srcId="{BCABF6B6-C88F-431D-ADDD-3091C8F4CEC3}" destId="{7EF4F8BF-FCC8-4D31-9255-8406C8A32235}" srcOrd="2" destOrd="0" presId="urn:microsoft.com/office/officeart/2005/8/layout/process2"/>
    <dgm:cxn modelId="{0F6EED33-FB60-41F7-8F01-E65EE141A67F}" type="presParOf" srcId="{BCABF6B6-C88F-431D-ADDD-3091C8F4CEC3}" destId="{354AB0AE-72EB-42E3-A1BE-35376DB8F032}" srcOrd="3" destOrd="0" presId="urn:microsoft.com/office/officeart/2005/8/layout/process2"/>
    <dgm:cxn modelId="{E4BEFB17-9CB1-4D38-9909-21117ABF9A13}" type="presParOf" srcId="{354AB0AE-72EB-42E3-A1BE-35376DB8F032}" destId="{E0336FF4-941B-4472-93B8-7840DEFE44D0}" srcOrd="0" destOrd="0" presId="urn:microsoft.com/office/officeart/2005/8/layout/process2"/>
    <dgm:cxn modelId="{03B66185-60C0-45B9-BCE9-989A849FEF39}" type="presParOf" srcId="{BCABF6B6-C88F-431D-ADDD-3091C8F4CEC3}" destId="{864D0591-6036-4D0C-BA17-6012F282F7CF}" srcOrd="4" destOrd="0" presId="urn:microsoft.com/office/officeart/2005/8/layout/process2"/>
    <dgm:cxn modelId="{A8908C04-F275-493E-AE51-134B82A81913}" type="presParOf" srcId="{BCABF6B6-C88F-431D-ADDD-3091C8F4CEC3}" destId="{B3167A04-A381-4282-9103-8030B2E2D4D2}" srcOrd="5" destOrd="0" presId="urn:microsoft.com/office/officeart/2005/8/layout/process2"/>
    <dgm:cxn modelId="{0482980A-00B1-4AAB-BA88-8501F5C0C38C}" type="presParOf" srcId="{B3167A04-A381-4282-9103-8030B2E2D4D2}" destId="{532879C7-5505-4A12-90C5-81D67B2EBBA9}" srcOrd="0" destOrd="0" presId="urn:microsoft.com/office/officeart/2005/8/layout/process2"/>
    <dgm:cxn modelId="{C6D57681-5AAC-4E0C-9588-E7D5D5F9B9FE}" type="presParOf" srcId="{BCABF6B6-C88F-431D-ADDD-3091C8F4CEC3}" destId="{931BA0D9-13C4-4A64-8131-EC1716041D1E}" srcOrd="6" destOrd="0" presId="urn:microsoft.com/office/officeart/2005/8/layout/process2"/>
    <dgm:cxn modelId="{8BD0554F-72B3-4C59-9E5C-D14B9D412DC3}" type="presParOf" srcId="{BCABF6B6-C88F-431D-ADDD-3091C8F4CEC3}" destId="{C2E5AF6D-37F1-4CA6-86F0-54B6171BE036}" srcOrd="7" destOrd="0" presId="urn:microsoft.com/office/officeart/2005/8/layout/process2"/>
    <dgm:cxn modelId="{3E75C02B-37BD-4C8A-9DC7-03B33969D07E}" type="presParOf" srcId="{C2E5AF6D-37F1-4CA6-86F0-54B6171BE036}" destId="{FF0D45DE-C954-490E-9DAB-956CF9329F88}" srcOrd="0" destOrd="0" presId="urn:microsoft.com/office/officeart/2005/8/layout/process2"/>
    <dgm:cxn modelId="{1C077EBD-A53A-4411-98D2-789F147448B7}" type="presParOf" srcId="{BCABF6B6-C88F-431D-ADDD-3091C8F4CEC3}" destId="{329EE935-358A-42B3-83FF-FEBE8889BFBF}" srcOrd="8"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F6E039-6603-444B-B72D-921312D4CAA8}">
      <dsp:nvSpPr>
        <dsp:cNvPr id="0" name=""/>
        <dsp:cNvSpPr/>
      </dsp:nvSpPr>
      <dsp:spPr>
        <a:xfrm>
          <a:off x="1207" y="433449"/>
          <a:ext cx="1075036" cy="430014"/>
        </a:xfrm>
        <a:prstGeom prst="chevron">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lvl="0" algn="ctr" defTabSz="577850">
            <a:lnSpc>
              <a:spcPct val="90000"/>
            </a:lnSpc>
            <a:spcBef>
              <a:spcPct val="0"/>
            </a:spcBef>
            <a:spcAft>
              <a:spcPct val="35000"/>
            </a:spcAft>
          </a:pPr>
          <a:r>
            <a:rPr lang="en-GB" sz="1300" kern="1200" dirty="0"/>
            <a:t>Consult</a:t>
          </a:r>
        </a:p>
      </dsp:txBody>
      <dsp:txXfrm>
        <a:off x="216214" y="433449"/>
        <a:ext cx="645022" cy="430014"/>
      </dsp:txXfrm>
    </dsp:sp>
    <dsp:sp modelId="{C060BBAA-BDDD-4E1F-B8E9-2303D1C0022F}">
      <dsp:nvSpPr>
        <dsp:cNvPr id="0" name=""/>
        <dsp:cNvSpPr/>
      </dsp:nvSpPr>
      <dsp:spPr>
        <a:xfrm>
          <a:off x="968740" y="433449"/>
          <a:ext cx="1075036" cy="430014"/>
        </a:xfrm>
        <a:prstGeom prst="chevron">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lvl="0" algn="ctr" defTabSz="577850">
            <a:lnSpc>
              <a:spcPct val="90000"/>
            </a:lnSpc>
            <a:spcBef>
              <a:spcPct val="0"/>
            </a:spcBef>
            <a:spcAft>
              <a:spcPct val="35000"/>
            </a:spcAft>
          </a:pPr>
          <a:r>
            <a:rPr lang="en-GB" sz="1300" kern="1200" dirty="0"/>
            <a:t>Define</a:t>
          </a:r>
        </a:p>
      </dsp:txBody>
      <dsp:txXfrm>
        <a:off x="1183747" y="433449"/>
        <a:ext cx="645022" cy="430014"/>
      </dsp:txXfrm>
    </dsp:sp>
    <dsp:sp modelId="{6520213B-935F-4934-B4B3-3C3E13D82588}">
      <dsp:nvSpPr>
        <dsp:cNvPr id="0" name=""/>
        <dsp:cNvSpPr/>
      </dsp:nvSpPr>
      <dsp:spPr>
        <a:xfrm>
          <a:off x="1936272" y="433449"/>
          <a:ext cx="1075036" cy="430014"/>
        </a:xfrm>
        <a:prstGeom prst="chevron">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lvl="0" algn="ctr" defTabSz="577850">
            <a:lnSpc>
              <a:spcPct val="90000"/>
            </a:lnSpc>
            <a:spcBef>
              <a:spcPct val="0"/>
            </a:spcBef>
            <a:spcAft>
              <a:spcPct val="35000"/>
            </a:spcAft>
          </a:pPr>
          <a:r>
            <a:rPr lang="en-GB" sz="1300" kern="1200" dirty="0"/>
            <a:t>Steer</a:t>
          </a:r>
        </a:p>
      </dsp:txBody>
      <dsp:txXfrm>
        <a:off x="2151279" y="433449"/>
        <a:ext cx="645022" cy="430014"/>
      </dsp:txXfrm>
    </dsp:sp>
    <dsp:sp modelId="{FEE12588-00EC-440F-A38D-616908F02C43}">
      <dsp:nvSpPr>
        <dsp:cNvPr id="0" name=""/>
        <dsp:cNvSpPr/>
      </dsp:nvSpPr>
      <dsp:spPr>
        <a:xfrm>
          <a:off x="2903805" y="433449"/>
          <a:ext cx="1075036" cy="430014"/>
        </a:xfrm>
        <a:prstGeom prst="chevron">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lvl="0" algn="ctr" defTabSz="577850">
            <a:lnSpc>
              <a:spcPct val="90000"/>
            </a:lnSpc>
            <a:spcBef>
              <a:spcPct val="0"/>
            </a:spcBef>
            <a:spcAft>
              <a:spcPct val="35000"/>
            </a:spcAft>
          </a:pPr>
          <a:r>
            <a:rPr lang="en-GB" sz="1300" kern="1200" dirty="0"/>
            <a:t>Review </a:t>
          </a:r>
        </a:p>
      </dsp:txBody>
      <dsp:txXfrm>
        <a:off x="3118812" y="433449"/>
        <a:ext cx="645022" cy="430014"/>
      </dsp:txXfrm>
    </dsp:sp>
    <dsp:sp modelId="{40EA2FE6-F2E3-4F1D-897B-9F426527A1BC}">
      <dsp:nvSpPr>
        <dsp:cNvPr id="0" name=""/>
        <dsp:cNvSpPr/>
      </dsp:nvSpPr>
      <dsp:spPr>
        <a:xfrm>
          <a:off x="3871337" y="433449"/>
          <a:ext cx="1075036" cy="430014"/>
        </a:xfrm>
        <a:prstGeom prst="chevron">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lvl="0" algn="ctr" defTabSz="577850">
            <a:lnSpc>
              <a:spcPct val="90000"/>
            </a:lnSpc>
            <a:spcBef>
              <a:spcPct val="0"/>
            </a:spcBef>
            <a:spcAft>
              <a:spcPct val="35000"/>
            </a:spcAft>
          </a:pPr>
          <a:r>
            <a:rPr lang="en-GB" sz="1300" kern="1200" dirty="0"/>
            <a:t>Adapt</a:t>
          </a:r>
        </a:p>
      </dsp:txBody>
      <dsp:txXfrm>
        <a:off x="4086344" y="433449"/>
        <a:ext cx="645022" cy="43001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C6BA0C-7A69-4DC4-B736-1E549EC94D08}">
      <dsp:nvSpPr>
        <dsp:cNvPr id="0" name=""/>
        <dsp:cNvSpPr/>
      </dsp:nvSpPr>
      <dsp:spPr>
        <a:xfrm>
          <a:off x="2081077" y="5780"/>
          <a:ext cx="4319994" cy="68954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Consultation And Scope Definition</a:t>
          </a:r>
          <a:endParaRPr lang="en-GB" sz="1800" kern="1200" dirty="0"/>
        </a:p>
      </dsp:txBody>
      <dsp:txXfrm>
        <a:off x="2101273" y="25976"/>
        <a:ext cx="4279602" cy="649151"/>
      </dsp:txXfrm>
    </dsp:sp>
    <dsp:sp modelId="{0400B465-821D-4D4F-A359-051ABDEE5F6E}">
      <dsp:nvSpPr>
        <dsp:cNvPr id="0" name=""/>
        <dsp:cNvSpPr/>
      </dsp:nvSpPr>
      <dsp:spPr>
        <a:xfrm rot="5400000">
          <a:off x="4123293" y="711028"/>
          <a:ext cx="235562" cy="28267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GB" sz="1800" kern="1200"/>
        </a:p>
      </dsp:txBody>
      <dsp:txXfrm rot="-5400000">
        <a:off x="4156273" y="734584"/>
        <a:ext cx="169604" cy="164893"/>
      </dsp:txXfrm>
    </dsp:sp>
    <dsp:sp modelId="{7EF4F8BF-FCC8-4D31-9255-8406C8A32235}">
      <dsp:nvSpPr>
        <dsp:cNvPr id="0" name=""/>
        <dsp:cNvSpPr/>
      </dsp:nvSpPr>
      <dsp:spPr>
        <a:xfrm>
          <a:off x="2081077" y="1009407"/>
          <a:ext cx="4319994" cy="71865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Commissioning</a:t>
          </a:r>
          <a:endParaRPr lang="en-GB" sz="1800" kern="1200" dirty="0"/>
        </a:p>
      </dsp:txBody>
      <dsp:txXfrm>
        <a:off x="2102126" y="1030456"/>
        <a:ext cx="4277896" cy="676554"/>
      </dsp:txXfrm>
    </dsp:sp>
    <dsp:sp modelId="{354AB0AE-72EB-42E3-A1BE-35376DB8F032}">
      <dsp:nvSpPr>
        <dsp:cNvPr id="0" name=""/>
        <dsp:cNvSpPr/>
      </dsp:nvSpPr>
      <dsp:spPr>
        <a:xfrm rot="5400000">
          <a:off x="4123293" y="1743763"/>
          <a:ext cx="235562" cy="28267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GB" sz="1800" kern="1200"/>
        </a:p>
      </dsp:txBody>
      <dsp:txXfrm rot="-5400000">
        <a:off x="4156273" y="1767319"/>
        <a:ext cx="169604" cy="164893"/>
      </dsp:txXfrm>
    </dsp:sp>
    <dsp:sp modelId="{864D0591-6036-4D0C-BA17-6012F282F7CF}">
      <dsp:nvSpPr>
        <dsp:cNvPr id="0" name=""/>
        <dsp:cNvSpPr/>
      </dsp:nvSpPr>
      <dsp:spPr>
        <a:xfrm>
          <a:off x="2081077" y="2042142"/>
          <a:ext cx="4319994" cy="71865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Research and Development </a:t>
          </a:r>
          <a:endParaRPr lang="en-GB" sz="1800" kern="1200" dirty="0"/>
        </a:p>
      </dsp:txBody>
      <dsp:txXfrm>
        <a:off x="2102126" y="2063191"/>
        <a:ext cx="4277896" cy="676554"/>
      </dsp:txXfrm>
    </dsp:sp>
    <dsp:sp modelId="{B3167A04-A381-4282-9103-8030B2E2D4D2}">
      <dsp:nvSpPr>
        <dsp:cNvPr id="0" name=""/>
        <dsp:cNvSpPr/>
      </dsp:nvSpPr>
      <dsp:spPr>
        <a:xfrm rot="5400000">
          <a:off x="4123293" y="2776499"/>
          <a:ext cx="235562" cy="28267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GB" sz="1800" kern="1200"/>
        </a:p>
      </dsp:txBody>
      <dsp:txXfrm rot="-5400000">
        <a:off x="4156273" y="2800055"/>
        <a:ext cx="169604" cy="164893"/>
      </dsp:txXfrm>
    </dsp:sp>
    <dsp:sp modelId="{931BA0D9-13C4-4A64-8131-EC1716041D1E}">
      <dsp:nvSpPr>
        <dsp:cNvPr id="0" name=""/>
        <dsp:cNvSpPr/>
      </dsp:nvSpPr>
      <dsp:spPr>
        <a:xfrm>
          <a:off x="2081077" y="3074878"/>
          <a:ext cx="4319994" cy="71865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Review and Refinement</a:t>
          </a:r>
          <a:endParaRPr lang="en-GB" sz="1800" kern="1200" dirty="0"/>
        </a:p>
      </dsp:txBody>
      <dsp:txXfrm>
        <a:off x="2102126" y="3095927"/>
        <a:ext cx="4277896" cy="676554"/>
      </dsp:txXfrm>
    </dsp:sp>
    <dsp:sp modelId="{C2E5AF6D-37F1-4CA6-86F0-54B6171BE036}">
      <dsp:nvSpPr>
        <dsp:cNvPr id="0" name=""/>
        <dsp:cNvSpPr/>
      </dsp:nvSpPr>
      <dsp:spPr>
        <a:xfrm rot="5400000">
          <a:off x="4123293" y="3809234"/>
          <a:ext cx="235562" cy="28267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GB" sz="1800" kern="1200"/>
        </a:p>
      </dsp:txBody>
      <dsp:txXfrm rot="-5400000">
        <a:off x="4156273" y="3832790"/>
        <a:ext cx="169604" cy="164893"/>
      </dsp:txXfrm>
    </dsp:sp>
    <dsp:sp modelId="{329EE935-358A-42B3-83FF-FEBE8889BFBF}">
      <dsp:nvSpPr>
        <dsp:cNvPr id="0" name=""/>
        <dsp:cNvSpPr/>
      </dsp:nvSpPr>
      <dsp:spPr>
        <a:xfrm>
          <a:off x="2081077" y="4107613"/>
          <a:ext cx="4319994" cy="71865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Publication</a:t>
          </a:r>
          <a:endParaRPr lang="en-GB" sz="1800" kern="1200" dirty="0"/>
        </a:p>
      </dsp:txBody>
      <dsp:txXfrm>
        <a:off x="2102126" y="4128662"/>
        <a:ext cx="4277896" cy="676554"/>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4A21380D-F055-475B-B0EB-E57E10904271}" type="datetimeFigureOut">
              <a:rPr lang="en-GB" smtClean="0"/>
              <a:t>03/11/2019</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C68DACCC-D86B-43DA-943A-F69EA98D3B1E}" type="slidenum">
              <a:rPr lang="en-GB" smtClean="0"/>
              <a:t>‹#›</a:t>
            </a:fld>
            <a:endParaRPr lang="en-GB"/>
          </a:p>
        </p:txBody>
      </p:sp>
    </p:spTree>
    <p:extLst>
      <p:ext uri="{BB962C8B-B14F-4D97-AF65-F5344CB8AC3E}">
        <p14:creationId xmlns:p14="http://schemas.microsoft.com/office/powerpoint/2010/main" val="14223354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2.wmf"/></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Front cover 1">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527051" y="1721220"/>
            <a:ext cx="9505950" cy="1295399"/>
          </a:xfrm>
        </p:spPr>
        <p:txBody>
          <a:bodyPr anchor="t"/>
          <a:lstStyle>
            <a:lvl1pPr>
              <a:defRPr sz="3600">
                <a:solidFill>
                  <a:srgbClr val="009CC8"/>
                </a:solidFill>
              </a:defRPr>
            </a:lvl1pPr>
          </a:lstStyle>
          <a:p>
            <a:pPr lvl="0"/>
            <a:r>
              <a:rPr lang="en-US" noProof="0" smtClean="0"/>
              <a:t>Click to edit Master title style</a:t>
            </a:r>
            <a:endParaRPr lang="en-GB" noProof="0" dirty="0" smtClean="0"/>
          </a:p>
        </p:txBody>
      </p:sp>
      <p:sp>
        <p:nvSpPr>
          <p:cNvPr id="3075" name="Rectangle 3"/>
          <p:cNvSpPr>
            <a:spLocks noGrp="1" noChangeArrowheads="1"/>
          </p:cNvSpPr>
          <p:nvPr>
            <p:ph type="subTitle" idx="1"/>
          </p:nvPr>
        </p:nvSpPr>
        <p:spPr>
          <a:xfrm>
            <a:off x="527052" y="2368918"/>
            <a:ext cx="8161867" cy="1007740"/>
          </a:xfrm>
        </p:spPr>
        <p:txBody>
          <a:bodyPr/>
          <a:lstStyle>
            <a:lvl1pPr marL="0" indent="0">
              <a:spcBef>
                <a:spcPts val="0"/>
              </a:spcBef>
              <a:buFontTx/>
              <a:buNone/>
              <a:defRPr sz="2600">
                <a:solidFill>
                  <a:schemeClr val="tx2">
                    <a:lumMod val="85000"/>
                    <a:lumOff val="15000"/>
                  </a:schemeClr>
                </a:solidFill>
              </a:defRPr>
            </a:lvl1pPr>
          </a:lstStyle>
          <a:p>
            <a:pPr lvl="0"/>
            <a:r>
              <a:rPr lang="en-US" noProof="0" smtClean="0"/>
              <a:t>Click to edit Master subtitle style</a:t>
            </a:r>
            <a:endParaRPr lang="en-GB" noProof="0" dirty="0" smtClean="0"/>
          </a:p>
        </p:txBody>
      </p:sp>
      <p:sp>
        <p:nvSpPr>
          <p:cNvPr id="3076" name="Rectangle 4"/>
          <p:cNvSpPr>
            <a:spLocks noGrp="1" noChangeArrowheads="1"/>
          </p:cNvSpPr>
          <p:nvPr>
            <p:ph type="dt" sz="half" idx="2"/>
          </p:nvPr>
        </p:nvSpPr>
        <p:spPr>
          <a:xfrm>
            <a:off x="527052" y="6410325"/>
            <a:ext cx="2927349" cy="331788"/>
          </a:xfrm>
        </p:spPr>
        <p:txBody>
          <a:bodyPr/>
          <a:lstStyle>
            <a:lvl1pPr>
              <a:defRPr>
                <a:solidFill>
                  <a:schemeClr val="bg1"/>
                </a:solidFill>
              </a:defRPr>
            </a:lvl1pPr>
          </a:lstStyle>
          <a:p>
            <a:fld id="{1744C141-B97D-4979-AB76-E8E6AB76C28B}" type="datetime4">
              <a:rPr lang="en-GB" smtClean="0">
                <a:solidFill>
                  <a:prstClr val="white"/>
                </a:solidFill>
              </a:rPr>
              <a:pPr/>
              <a:t>03 November 2019</a:t>
            </a:fld>
            <a:endParaRPr lang="en-GB" dirty="0">
              <a:solidFill>
                <a:prstClr val="white"/>
              </a:solidFill>
            </a:endParaRPr>
          </a:p>
        </p:txBody>
      </p:sp>
      <p:pic>
        <p:nvPicPr>
          <p:cNvPr id="6" name="Picture 4" descr="E:\Pants Work\Current Work\Actuaries 2011\Logos all\IFOA Logo\Lanscape - Standard\WMF logos\IFOA_logo_L_RGB_WO_text.wmf"/>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58249" y="260350"/>
            <a:ext cx="3229014" cy="1314450"/>
          </a:xfrm>
          <a:prstGeom prst="rect">
            <a:avLst/>
          </a:prstGeom>
          <a:noFill/>
          <a:extLst>
            <a:ext uri="{909E8E84-426E-40DD-AFC4-6F175D3DCCD1}">
              <a14:hiddenFill xmlns:a14="http://schemas.microsoft.com/office/drawing/2010/main">
                <a:solidFill>
                  <a:srgbClr val="FFFFFF"/>
                </a:solidFill>
              </a14:hiddenFill>
            </a:ext>
          </a:extLst>
        </p:spPr>
      </p:pic>
      <p:sp>
        <p:nvSpPr>
          <p:cNvPr id="7" name="Line 7"/>
          <p:cNvSpPr>
            <a:spLocks noChangeShapeType="1"/>
          </p:cNvSpPr>
          <p:nvPr userDrawn="1"/>
        </p:nvSpPr>
        <p:spPr bwMode="auto">
          <a:xfrm>
            <a:off x="624419" y="6329363"/>
            <a:ext cx="10943167" cy="0"/>
          </a:xfrm>
          <a:prstGeom prst="line">
            <a:avLst/>
          </a:prstGeom>
          <a:noFill/>
          <a:ln w="127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GB" sz="1800">
              <a:solidFill>
                <a:srgbClr val="3F4548"/>
              </a:solidFill>
            </a:endParaRPr>
          </a:p>
        </p:txBody>
      </p:sp>
    </p:spTree>
    <p:extLst>
      <p:ext uri="{BB962C8B-B14F-4D97-AF65-F5344CB8AC3E}">
        <p14:creationId xmlns:p14="http://schemas.microsoft.com/office/powerpoint/2010/main" val="216232611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Front cover 2">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076" name="Rectangle 4"/>
          <p:cNvSpPr>
            <a:spLocks noGrp="1" noChangeArrowheads="1"/>
          </p:cNvSpPr>
          <p:nvPr>
            <p:ph type="dt" sz="half" idx="2"/>
          </p:nvPr>
        </p:nvSpPr>
        <p:spPr>
          <a:xfrm>
            <a:off x="527052" y="6410325"/>
            <a:ext cx="2927349" cy="331788"/>
          </a:xfrm>
        </p:spPr>
        <p:txBody>
          <a:bodyPr/>
          <a:lstStyle>
            <a:lvl1pPr>
              <a:defRPr>
                <a:solidFill>
                  <a:schemeClr val="tx1"/>
                </a:solidFill>
              </a:defRPr>
            </a:lvl1pPr>
          </a:lstStyle>
          <a:p>
            <a:fld id="{1744C141-B97D-4979-AB76-E8E6AB76C28B}" type="datetime4">
              <a:rPr lang="en-GB" smtClean="0">
                <a:solidFill>
                  <a:srgbClr val="3F4548"/>
                </a:solidFill>
              </a:rPr>
              <a:pPr/>
              <a:t>03 November 2019</a:t>
            </a:fld>
            <a:endParaRPr lang="en-GB" dirty="0">
              <a:solidFill>
                <a:srgbClr val="3F4548"/>
              </a:solidFill>
            </a:endParaRPr>
          </a:p>
        </p:txBody>
      </p:sp>
      <p:pic>
        <p:nvPicPr>
          <p:cNvPr id="7" name="Picture 4" descr="E:\Pants Work\Current Work\Actuaries 2011\Logos all\IFOA Logo\Lanscape - Standard\WMF logos\IFOA_logo_L_RGB_WO_text.wmf"/>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58249" y="260350"/>
            <a:ext cx="3229014" cy="1314450"/>
          </a:xfrm>
          <a:prstGeom prst="rect">
            <a:avLst/>
          </a:prstGeom>
          <a:noFill/>
          <a:extLst>
            <a:ext uri="{909E8E84-426E-40DD-AFC4-6F175D3DCCD1}">
              <a14:hiddenFill xmlns:a14="http://schemas.microsoft.com/office/drawing/2010/main">
                <a:solidFill>
                  <a:srgbClr val="FFFFFF"/>
                </a:solidFill>
              </a14:hiddenFill>
            </a:ext>
          </a:extLst>
        </p:spPr>
      </p:pic>
      <p:sp>
        <p:nvSpPr>
          <p:cNvPr id="6" name="Line 7"/>
          <p:cNvSpPr>
            <a:spLocks noChangeShapeType="1"/>
          </p:cNvSpPr>
          <p:nvPr userDrawn="1"/>
        </p:nvSpPr>
        <p:spPr bwMode="auto">
          <a:xfrm>
            <a:off x="624419" y="6329363"/>
            <a:ext cx="10943167" cy="0"/>
          </a:xfrm>
          <a:prstGeom prst="line">
            <a:avLst/>
          </a:prstGeom>
          <a:noFill/>
          <a:ln w="127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GB" sz="1800">
              <a:solidFill>
                <a:srgbClr val="3F4548"/>
              </a:solidFill>
            </a:endParaRPr>
          </a:p>
        </p:txBody>
      </p:sp>
      <p:sp>
        <p:nvSpPr>
          <p:cNvPr id="8" name="Rectangle 2"/>
          <p:cNvSpPr>
            <a:spLocks noGrp="1" noChangeArrowheads="1"/>
          </p:cNvSpPr>
          <p:nvPr>
            <p:ph type="ctrTitle"/>
          </p:nvPr>
        </p:nvSpPr>
        <p:spPr>
          <a:xfrm>
            <a:off x="527051" y="1721220"/>
            <a:ext cx="9505950" cy="1295399"/>
          </a:xfrm>
        </p:spPr>
        <p:txBody>
          <a:bodyPr anchor="t"/>
          <a:lstStyle>
            <a:lvl1pPr>
              <a:defRPr sz="3600">
                <a:solidFill>
                  <a:srgbClr val="00A3C8"/>
                </a:solidFill>
              </a:defRPr>
            </a:lvl1pPr>
          </a:lstStyle>
          <a:p>
            <a:pPr lvl="0"/>
            <a:r>
              <a:rPr lang="en-US" noProof="0" smtClean="0"/>
              <a:t>Click to edit Master title style</a:t>
            </a:r>
            <a:endParaRPr lang="en-GB" noProof="0" dirty="0" smtClean="0"/>
          </a:p>
        </p:txBody>
      </p:sp>
      <p:sp>
        <p:nvSpPr>
          <p:cNvPr id="9" name="Rectangle 3"/>
          <p:cNvSpPr>
            <a:spLocks noGrp="1" noChangeArrowheads="1"/>
          </p:cNvSpPr>
          <p:nvPr>
            <p:ph type="subTitle" idx="1"/>
          </p:nvPr>
        </p:nvSpPr>
        <p:spPr>
          <a:xfrm>
            <a:off x="527052" y="2368918"/>
            <a:ext cx="8161867" cy="1007740"/>
          </a:xfrm>
        </p:spPr>
        <p:txBody>
          <a:bodyPr/>
          <a:lstStyle>
            <a:lvl1pPr marL="0" indent="0">
              <a:spcBef>
                <a:spcPts val="0"/>
              </a:spcBef>
              <a:buFontTx/>
              <a:buNone/>
              <a:defRPr sz="2600">
                <a:solidFill>
                  <a:schemeClr val="bg1"/>
                </a:solidFill>
              </a:defRPr>
            </a:lvl1pPr>
          </a:lstStyle>
          <a:p>
            <a:pPr lvl="0"/>
            <a:r>
              <a:rPr lang="en-US" noProof="0" smtClean="0"/>
              <a:t>Click to edit Master subtitle style</a:t>
            </a:r>
            <a:endParaRPr lang="en-GB" noProof="0" dirty="0" smtClean="0"/>
          </a:p>
        </p:txBody>
      </p:sp>
    </p:spTree>
    <p:extLst>
      <p:ext uri="{BB962C8B-B14F-4D97-AF65-F5344CB8AC3E}">
        <p14:creationId xmlns:p14="http://schemas.microsoft.com/office/powerpoint/2010/main" val="12030472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ront cover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pPr fontAlgn="base">
              <a:spcBef>
                <a:spcPct val="0"/>
              </a:spcBef>
              <a:spcAft>
                <a:spcPct val="0"/>
              </a:spcAft>
            </a:pPr>
            <a:fld id="{0D5A5B80-4E0E-41F8-BFF5-504EC24C412E}" type="datetime4">
              <a:rPr lang="en-GB" smtClean="0">
                <a:solidFill>
                  <a:srgbClr val="3F4548"/>
                </a:solidFill>
              </a:rPr>
              <a:pPr fontAlgn="base">
                <a:spcBef>
                  <a:spcPct val="0"/>
                </a:spcBef>
                <a:spcAft>
                  <a:spcPct val="0"/>
                </a:spcAft>
              </a:pPr>
              <a:t>03 November 2019</a:t>
            </a:fld>
            <a:endParaRPr lang="en-GB" dirty="0">
              <a:solidFill>
                <a:srgbClr val="3F4548"/>
              </a:solidFill>
            </a:endParaRPr>
          </a:p>
        </p:txBody>
      </p:sp>
      <p:sp>
        <p:nvSpPr>
          <p:cNvPr id="4" name="Footer Placeholder 3"/>
          <p:cNvSpPr>
            <a:spLocks noGrp="1"/>
          </p:cNvSpPr>
          <p:nvPr>
            <p:ph type="ftr" sz="quarter" idx="11"/>
          </p:nvPr>
        </p:nvSpPr>
        <p:spPr/>
        <p:txBody>
          <a:bodyPr/>
          <a:lstStyle/>
          <a:p>
            <a:pPr fontAlgn="base">
              <a:spcBef>
                <a:spcPct val="0"/>
              </a:spcBef>
              <a:spcAft>
                <a:spcPct val="0"/>
              </a:spcAft>
            </a:pPr>
            <a:endParaRPr lang="en-GB"/>
          </a:p>
        </p:txBody>
      </p:sp>
      <p:sp>
        <p:nvSpPr>
          <p:cNvPr id="5" name="Slide Number Placeholder 4"/>
          <p:cNvSpPr>
            <a:spLocks noGrp="1"/>
          </p:cNvSpPr>
          <p:nvPr>
            <p:ph type="sldNum" sz="quarter" idx="12"/>
          </p:nvPr>
        </p:nvSpPr>
        <p:spPr/>
        <p:txBody>
          <a:bodyPr/>
          <a:lstStyle/>
          <a:p>
            <a:pPr fontAlgn="base">
              <a:spcBef>
                <a:spcPct val="0"/>
              </a:spcBef>
              <a:spcAft>
                <a:spcPct val="0"/>
              </a:spcAft>
            </a:pPr>
            <a:fld id="{65C5C0B4-F90D-4B90-B187-E84366B07232}" type="slidenum">
              <a:rPr lang="en-GB" smtClean="0"/>
              <a:pPr fontAlgn="base">
                <a:spcBef>
                  <a:spcPct val="0"/>
                </a:spcBef>
                <a:spcAft>
                  <a:spcPct val="0"/>
                </a:spcAft>
              </a:pPr>
              <a:t>‹#›</a:t>
            </a:fld>
            <a:endParaRPr lang="en-GB" dirty="0"/>
          </a:p>
        </p:txBody>
      </p:sp>
      <p:pic>
        <p:nvPicPr>
          <p:cNvPr id="3074" name="Picture 2" descr="Garden By The Bay in Singapore"/>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469" t="10476" r="-1" b="-950"/>
          <a:stretch/>
        </p:blipFill>
        <p:spPr bwMode="auto">
          <a:xfrm>
            <a:off x="-95250" y="-57150"/>
            <a:ext cx="12439650" cy="737092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E:\Pants Work\Current Work\Actuaries 2011\Logos all\IFOA Logo\Lanscape - Standard\WMF logos\IFOA_logo_L_RGB_WO_text.wmf"/>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58249" y="260350"/>
            <a:ext cx="3229014" cy="131445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2"/>
          <p:cNvSpPr txBox="1">
            <a:spLocks noChangeArrowheads="1"/>
          </p:cNvSpPr>
          <p:nvPr userDrawn="1"/>
        </p:nvSpPr>
        <p:spPr bwMode="auto">
          <a:xfrm>
            <a:off x="527051" y="1721220"/>
            <a:ext cx="8449735" cy="1295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3600" b="1">
                <a:solidFill>
                  <a:srgbClr val="009CC8"/>
                </a:solidFill>
                <a:latin typeface="+mj-lt"/>
                <a:ea typeface="+mj-ea"/>
                <a:cs typeface="+mj-cs"/>
              </a:defRPr>
            </a:lvl1pPr>
            <a:lvl2pPr algn="l" rtl="0" eaLnBrk="1" fontAlgn="base" hangingPunct="1">
              <a:spcBef>
                <a:spcPct val="0"/>
              </a:spcBef>
              <a:spcAft>
                <a:spcPct val="0"/>
              </a:spcAft>
              <a:defRPr sz="3200">
                <a:solidFill>
                  <a:srgbClr val="D9AB16"/>
                </a:solidFill>
                <a:latin typeface="Arial" charset="0"/>
                <a:cs typeface="Arial" charset="0"/>
              </a:defRPr>
            </a:lvl2pPr>
            <a:lvl3pPr algn="l" rtl="0" eaLnBrk="1" fontAlgn="base" hangingPunct="1">
              <a:spcBef>
                <a:spcPct val="0"/>
              </a:spcBef>
              <a:spcAft>
                <a:spcPct val="0"/>
              </a:spcAft>
              <a:defRPr sz="3200">
                <a:solidFill>
                  <a:srgbClr val="D9AB16"/>
                </a:solidFill>
                <a:latin typeface="Arial" charset="0"/>
                <a:cs typeface="Arial" charset="0"/>
              </a:defRPr>
            </a:lvl3pPr>
            <a:lvl4pPr algn="l" rtl="0" eaLnBrk="1" fontAlgn="base" hangingPunct="1">
              <a:spcBef>
                <a:spcPct val="0"/>
              </a:spcBef>
              <a:spcAft>
                <a:spcPct val="0"/>
              </a:spcAft>
              <a:defRPr sz="3200">
                <a:solidFill>
                  <a:srgbClr val="D9AB16"/>
                </a:solidFill>
                <a:latin typeface="Arial" charset="0"/>
                <a:cs typeface="Arial" charset="0"/>
              </a:defRPr>
            </a:lvl4pPr>
            <a:lvl5pPr algn="l" rtl="0" eaLnBrk="1" fontAlgn="base" hangingPunct="1">
              <a:spcBef>
                <a:spcPct val="0"/>
              </a:spcBef>
              <a:spcAft>
                <a:spcPct val="0"/>
              </a:spcAft>
              <a:defRPr sz="3200">
                <a:solidFill>
                  <a:srgbClr val="D9AB16"/>
                </a:solidFill>
                <a:latin typeface="Arial" charset="0"/>
                <a:cs typeface="Arial" charset="0"/>
              </a:defRPr>
            </a:lvl5pPr>
            <a:lvl6pPr marL="457200" algn="l" rtl="0" eaLnBrk="1" fontAlgn="base" hangingPunct="1">
              <a:spcBef>
                <a:spcPct val="0"/>
              </a:spcBef>
              <a:spcAft>
                <a:spcPct val="0"/>
              </a:spcAft>
              <a:defRPr sz="3200">
                <a:solidFill>
                  <a:srgbClr val="D9AB16"/>
                </a:solidFill>
                <a:latin typeface="Arial" charset="0"/>
                <a:cs typeface="Arial" charset="0"/>
              </a:defRPr>
            </a:lvl6pPr>
            <a:lvl7pPr marL="914400" algn="l" rtl="0" eaLnBrk="1" fontAlgn="base" hangingPunct="1">
              <a:spcBef>
                <a:spcPct val="0"/>
              </a:spcBef>
              <a:spcAft>
                <a:spcPct val="0"/>
              </a:spcAft>
              <a:defRPr sz="3200">
                <a:solidFill>
                  <a:srgbClr val="D9AB16"/>
                </a:solidFill>
                <a:latin typeface="Arial" charset="0"/>
                <a:cs typeface="Arial" charset="0"/>
              </a:defRPr>
            </a:lvl7pPr>
            <a:lvl8pPr marL="1371600" algn="l" rtl="0" eaLnBrk="1" fontAlgn="base" hangingPunct="1">
              <a:spcBef>
                <a:spcPct val="0"/>
              </a:spcBef>
              <a:spcAft>
                <a:spcPct val="0"/>
              </a:spcAft>
              <a:defRPr sz="3200">
                <a:solidFill>
                  <a:srgbClr val="D9AB16"/>
                </a:solidFill>
                <a:latin typeface="Arial" charset="0"/>
                <a:cs typeface="Arial" charset="0"/>
              </a:defRPr>
            </a:lvl8pPr>
            <a:lvl9pPr marL="1828800" algn="l" rtl="0" eaLnBrk="1" fontAlgn="base" hangingPunct="1">
              <a:spcBef>
                <a:spcPct val="0"/>
              </a:spcBef>
              <a:spcAft>
                <a:spcPct val="0"/>
              </a:spcAft>
              <a:defRPr sz="3200">
                <a:solidFill>
                  <a:srgbClr val="D9AB16"/>
                </a:solidFill>
                <a:latin typeface="Arial" charset="0"/>
                <a:cs typeface="Arial" charset="0"/>
              </a:defRPr>
            </a:lvl9pPr>
          </a:lstStyle>
          <a:p>
            <a:r>
              <a:rPr lang="en-US" kern="0" dirty="0" smtClean="0">
                <a:solidFill>
                  <a:srgbClr val="00A3C8"/>
                </a:solidFill>
              </a:rPr>
              <a:t>Click to edit Master title style</a:t>
            </a:r>
            <a:endParaRPr lang="en-GB" kern="0" dirty="0" smtClean="0">
              <a:solidFill>
                <a:srgbClr val="00A3C8"/>
              </a:solidFill>
            </a:endParaRPr>
          </a:p>
        </p:txBody>
      </p:sp>
      <p:sp>
        <p:nvSpPr>
          <p:cNvPr id="9" name="Rectangle 3"/>
          <p:cNvSpPr>
            <a:spLocks noGrp="1" noChangeArrowheads="1"/>
          </p:cNvSpPr>
          <p:nvPr>
            <p:ph type="subTitle" idx="1"/>
          </p:nvPr>
        </p:nvSpPr>
        <p:spPr>
          <a:xfrm>
            <a:off x="527052" y="2368918"/>
            <a:ext cx="8161867" cy="1007740"/>
          </a:xfrm>
        </p:spPr>
        <p:txBody>
          <a:bodyPr/>
          <a:lstStyle>
            <a:lvl1pPr marL="0" indent="0">
              <a:spcBef>
                <a:spcPts val="0"/>
              </a:spcBef>
              <a:buFontTx/>
              <a:buNone/>
              <a:defRPr sz="2600">
                <a:solidFill>
                  <a:schemeClr val="bg1"/>
                </a:solidFill>
              </a:defRPr>
            </a:lvl1pPr>
          </a:lstStyle>
          <a:p>
            <a:pPr lvl="0"/>
            <a:r>
              <a:rPr lang="en-US" noProof="0" smtClean="0"/>
              <a:t>Click to edit Master subtitle style</a:t>
            </a:r>
            <a:endParaRPr lang="en-GB" noProof="0" dirty="0" smtClean="0"/>
          </a:p>
        </p:txBody>
      </p:sp>
      <p:sp>
        <p:nvSpPr>
          <p:cNvPr id="10" name="Line 7"/>
          <p:cNvSpPr>
            <a:spLocks noChangeShapeType="1"/>
          </p:cNvSpPr>
          <p:nvPr userDrawn="1"/>
        </p:nvSpPr>
        <p:spPr bwMode="auto">
          <a:xfrm>
            <a:off x="624419" y="6329363"/>
            <a:ext cx="10943167" cy="0"/>
          </a:xfrm>
          <a:prstGeom prst="line">
            <a:avLst/>
          </a:prstGeom>
          <a:noFill/>
          <a:ln w="127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GB" sz="1800">
              <a:solidFill>
                <a:srgbClr val="3F4548"/>
              </a:solidFill>
            </a:endParaRPr>
          </a:p>
        </p:txBody>
      </p:sp>
    </p:spTree>
    <p:extLst>
      <p:ext uri="{BB962C8B-B14F-4D97-AF65-F5344CB8AC3E}">
        <p14:creationId xmlns:p14="http://schemas.microsoft.com/office/powerpoint/2010/main" val="14502579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ront cover 4">
    <p:spTree>
      <p:nvGrpSpPr>
        <p:cNvPr id="1" name=""/>
        <p:cNvGrpSpPr/>
        <p:nvPr/>
      </p:nvGrpSpPr>
      <p:grpSpPr>
        <a:xfrm>
          <a:off x="0" y="0"/>
          <a:ext cx="0" cy="0"/>
          <a:chOff x="0" y="0"/>
          <a:chExt cx="0" cy="0"/>
        </a:xfrm>
      </p:grpSpPr>
      <p:pic>
        <p:nvPicPr>
          <p:cNvPr id="2050" name="Picture 2" descr="aerial photography of buildings during nighttime"/>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524" y="-1081088"/>
            <a:ext cx="12902306" cy="8605838"/>
          </a:xfrm>
          <a:prstGeom prst="rect">
            <a:avLst/>
          </a:prstGeom>
          <a:noFill/>
          <a:extLst>
            <a:ext uri="{909E8E84-426E-40DD-AFC4-6F175D3DCCD1}">
              <a14:hiddenFill xmlns:a14="http://schemas.microsoft.com/office/drawing/2010/main">
                <a:solidFill>
                  <a:srgbClr val="FFFFFF"/>
                </a:solidFill>
              </a14:hiddenFill>
            </a:ext>
          </a:extLst>
        </p:spPr>
      </p:pic>
      <p:sp>
        <p:nvSpPr>
          <p:cNvPr id="3" name="Date Placeholder 2"/>
          <p:cNvSpPr>
            <a:spLocks noGrp="1"/>
          </p:cNvSpPr>
          <p:nvPr>
            <p:ph type="dt" sz="half" idx="10"/>
          </p:nvPr>
        </p:nvSpPr>
        <p:spPr/>
        <p:txBody>
          <a:bodyPr/>
          <a:lstStyle/>
          <a:p>
            <a:pPr fontAlgn="base">
              <a:spcBef>
                <a:spcPct val="0"/>
              </a:spcBef>
              <a:spcAft>
                <a:spcPct val="0"/>
              </a:spcAft>
            </a:pPr>
            <a:fld id="{0D5A5B80-4E0E-41F8-BFF5-504EC24C412E}" type="datetime4">
              <a:rPr lang="en-GB" smtClean="0">
                <a:solidFill>
                  <a:srgbClr val="3F4548"/>
                </a:solidFill>
              </a:rPr>
              <a:pPr fontAlgn="base">
                <a:spcBef>
                  <a:spcPct val="0"/>
                </a:spcBef>
                <a:spcAft>
                  <a:spcPct val="0"/>
                </a:spcAft>
              </a:pPr>
              <a:t>03 November 2019</a:t>
            </a:fld>
            <a:endParaRPr lang="en-GB" dirty="0">
              <a:solidFill>
                <a:srgbClr val="3F4548"/>
              </a:solidFill>
            </a:endParaRPr>
          </a:p>
        </p:txBody>
      </p:sp>
      <p:sp>
        <p:nvSpPr>
          <p:cNvPr id="4" name="Footer Placeholder 3"/>
          <p:cNvSpPr>
            <a:spLocks noGrp="1"/>
          </p:cNvSpPr>
          <p:nvPr>
            <p:ph type="ftr" sz="quarter" idx="11"/>
          </p:nvPr>
        </p:nvSpPr>
        <p:spPr/>
        <p:txBody>
          <a:bodyPr/>
          <a:lstStyle/>
          <a:p>
            <a:pPr fontAlgn="base">
              <a:spcBef>
                <a:spcPct val="0"/>
              </a:spcBef>
              <a:spcAft>
                <a:spcPct val="0"/>
              </a:spcAft>
            </a:pPr>
            <a:endParaRPr lang="en-GB"/>
          </a:p>
        </p:txBody>
      </p:sp>
      <p:sp>
        <p:nvSpPr>
          <p:cNvPr id="5" name="Slide Number Placeholder 4"/>
          <p:cNvSpPr>
            <a:spLocks noGrp="1"/>
          </p:cNvSpPr>
          <p:nvPr>
            <p:ph type="sldNum" sz="quarter" idx="12"/>
          </p:nvPr>
        </p:nvSpPr>
        <p:spPr/>
        <p:txBody>
          <a:bodyPr/>
          <a:lstStyle/>
          <a:p>
            <a:pPr fontAlgn="base">
              <a:spcBef>
                <a:spcPct val="0"/>
              </a:spcBef>
              <a:spcAft>
                <a:spcPct val="0"/>
              </a:spcAft>
            </a:pPr>
            <a:fld id="{65C5C0B4-F90D-4B90-B187-E84366B07232}" type="slidenum">
              <a:rPr lang="en-GB" smtClean="0"/>
              <a:pPr fontAlgn="base">
                <a:spcBef>
                  <a:spcPct val="0"/>
                </a:spcBef>
                <a:spcAft>
                  <a:spcPct val="0"/>
                </a:spcAft>
              </a:pPr>
              <a:t>‹#›</a:t>
            </a:fld>
            <a:endParaRPr lang="en-GB" dirty="0"/>
          </a:p>
        </p:txBody>
      </p:sp>
      <p:pic>
        <p:nvPicPr>
          <p:cNvPr id="8" name="Picture 4" descr="E:\Pants Work\Current Work\Actuaries 2011\Logos all\IFOA Logo\Lanscape - Standard\WMF logos\IFOA_logo_L_RGB_WO_text.wmf"/>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58249" y="260350"/>
            <a:ext cx="3229014" cy="13144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2"/>
          <p:cNvSpPr>
            <a:spLocks noGrp="1" noChangeArrowheads="1"/>
          </p:cNvSpPr>
          <p:nvPr>
            <p:ph type="ctrTitle"/>
          </p:nvPr>
        </p:nvSpPr>
        <p:spPr>
          <a:xfrm>
            <a:off x="527051" y="1721220"/>
            <a:ext cx="7169149" cy="1295399"/>
          </a:xfrm>
        </p:spPr>
        <p:txBody>
          <a:bodyPr anchor="t"/>
          <a:lstStyle>
            <a:lvl1pPr>
              <a:defRPr sz="3600">
                <a:solidFill>
                  <a:schemeClr val="bg1"/>
                </a:solidFill>
              </a:defRPr>
            </a:lvl1pPr>
          </a:lstStyle>
          <a:p>
            <a:pPr lvl="0"/>
            <a:r>
              <a:rPr lang="en-US" noProof="0" smtClean="0"/>
              <a:t>Click to edit Master title style</a:t>
            </a:r>
            <a:endParaRPr lang="en-GB" noProof="0" dirty="0" smtClean="0"/>
          </a:p>
        </p:txBody>
      </p:sp>
      <p:sp>
        <p:nvSpPr>
          <p:cNvPr id="10" name="Line 7"/>
          <p:cNvSpPr>
            <a:spLocks noChangeShapeType="1"/>
          </p:cNvSpPr>
          <p:nvPr userDrawn="1"/>
        </p:nvSpPr>
        <p:spPr bwMode="auto">
          <a:xfrm>
            <a:off x="624419" y="6329363"/>
            <a:ext cx="10943167" cy="0"/>
          </a:xfrm>
          <a:prstGeom prst="line">
            <a:avLst/>
          </a:prstGeom>
          <a:noFill/>
          <a:ln w="127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GB" sz="1800">
              <a:solidFill>
                <a:srgbClr val="3F4548"/>
              </a:solidFill>
            </a:endParaRPr>
          </a:p>
        </p:txBody>
      </p:sp>
      <p:sp>
        <p:nvSpPr>
          <p:cNvPr id="11" name="Rectangle 3"/>
          <p:cNvSpPr>
            <a:spLocks noGrp="1" noChangeArrowheads="1"/>
          </p:cNvSpPr>
          <p:nvPr>
            <p:ph type="subTitle" idx="1"/>
          </p:nvPr>
        </p:nvSpPr>
        <p:spPr>
          <a:xfrm>
            <a:off x="527052" y="2368918"/>
            <a:ext cx="8161867" cy="1007740"/>
          </a:xfrm>
        </p:spPr>
        <p:txBody>
          <a:bodyPr/>
          <a:lstStyle>
            <a:lvl1pPr marL="0" indent="0">
              <a:spcBef>
                <a:spcPts val="0"/>
              </a:spcBef>
              <a:buFontTx/>
              <a:buNone/>
              <a:defRPr sz="2600">
                <a:solidFill>
                  <a:srgbClr val="00A3C8"/>
                </a:solidFill>
              </a:defRPr>
            </a:lvl1pPr>
          </a:lstStyle>
          <a:p>
            <a:pPr lvl="0"/>
            <a:r>
              <a:rPr lang="en-US" noProof="0" smtClean="0"/>
              <a:t>Click to edit Master subtitle style</a:t>
            </a:r>
            <a:endParaRPr lang="en-GB" noProof="0" dirty="0" smtClean="0"/>
          </a:p>
        </p:txBody>
      </p:sp>
    </p:spTree>
    <p:extLst>
      <p:ext uri="{BB962C8B-B14F-4D97-AF65-F5344CB8AC3E}">
        <p14:creationId xmlns:p14="http://schemas.microsoft.com/office/powerpoint/2010/main" val="5593918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ront cover 5">
    <p:spTree>
      <p:nvGrpSpPr>
        <p:cNvPr id="1" name=""/>
        <p:cNvGrpSpPr/>
        <p:nvPr/>
      </p:nvGrpSpPr>
      <p:grpSpPr>
        <a:xfrm>
          <a:off x="0" y="0"/>
          <a:ext cx="0" cy="0"/>
          <a:chOff x="0" y="0"/>
          <a:chExt cx="0" cy="0"/>
        </a:xfrm>
      </p:grpSpPr>
      <p:pic>
        <p:nvPicPr>
          <p:cNvPr id="2052" name="Picture 4" descr="buildings near body of wate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571500"/>
            <a:ext cx="12252549" cy="8172450"/>
          </a:xfrm>
          <a:prstGeom prst="rect">
            <a:avLst/>
          </a:prstGeom>
          <a:noFill/>
          <a:extLst>
            <a:ext uri="{909E8E84-426E-40DD-AFC4-6F175D3DCCD1}">
              <a14:hiddenFill xmlns:a14="http://schemas.microsoft.com/office/drawing/2010/main">
                <a:solidFill>
                  <a:srgbClr val="FFFFFF"/>
                </a:solidFill>
              </a14:hiddenFill>
            </a:ext>
          </a:extLst>
        </p:spPr>
      </p:pic>
      <p:sp>
        <p:nvSpPr>
          <p:cNvPr id="3" name="Date Placeholder 2"/>
          <p:cNvSpPr>
            <a:spLocks noGrp="1"/>
          </p:cNvSpPr>
          <p:nvPr>
            <p:ph type="dt" sz="half" idx="10"/>
          </p:nvPr>
        </p:nvSpPr>
        <p:spPr/>
        <p:txBody>
          <a:bodyPr/>
          <a:lstStyle/>
          <a:p>
            <a:pPr fontAlgn="base">
              <a:spcBef>
                <a:spcPct val="0"/>
              </a:spcBef>
              <a:spcAft>
                <a:spcPct val="0"/>
              </a:spcAft>
            </a:pPr>
            <a:fld id="{0D5A5B80-4E0E-41F8-BFF5-504EC24C412E}" type="datetime4">
              <a:rPr lang="en-GB" smtClean="0">
                <a:solidFill>
                  <a:srgbClr val="3F4548"/>
                </a:solidFill>
              </a:rPr>
              <a:pPr fontAlgn="base">
                <a:spcBef>
                  <a:spcPct val="0"/>
                </a:spcBef>
                <a:spcAft>
                  <a:spcPct val="0"/>
                </a:spcAft>
              </a:pPr>
              <a:t>03 November 2019</a:t>
            </a:fld>
            <a:endParaRPr lang="en-GB" dirty="0">
              <a:solidFill>
                <a:srgbClr val="3F4548"/>
              </a:solidFill>
            </a:endParaRPr>
          </a:p>
        </p:txBody>
      </p:sp>
      <p:sp>
        <p:nvSpPr>
          <p:cNvPr id="4" name="Footer Placeholder 3"/>
          <p:cNvSpPr>
            <a:spLocks noGrp="1"/>
          </p:cNvSpPr>
          <p:nvPr>
            <p:ph type="ftr" sz="quarter" idx="11"/>
          </p:nvPr>
        </p:nvSpPr>
        <p:spPr/>
        <p:txBody>
          <a:bodyPr/>
          <a:lstStyle/>
          <a:p>
            <a:pPr fontAlgn="base">
              <a:spcBef>
                <a:spcPct val="0"/>
              </a:spcBef>
              <a:spcAft>
                <a:spcPct val="0"/>
              </a:spcAft>
            </a:pPr>
            <a:endParaRPr lang="en-GB"/>
          </a:p>
        </p:txBody>
      </p:sp>
      <p:sp>
        <p:nvSpPr>
          <p:cNvPr id="5" name="Slide Number Placeholder 4"/>
          <p:cNvSpPr>
            <a:spLocks noGrp="1"/>
          </p:cNvSpPr>
          <p:nvPr>
            <p:ph type="sldNum" sz="quarter" idx="12"/>
          </p:nvPr>
        </p:nvSpPr>
        <p:spPr/>
        <p:txBody>
          <a:bodyPr/>
          <a:lstStyle/>
          <a:p>
            <a:pPr fontAlgn="base">
              <a:spcBef>
                <a:spcPct val="0"/>
              </a:spcBef>
              <a:spcAft>
                <a:spcPct val="0"/>
              </a:spcAft>
            </a:pPr>
            <a:fld id="{65C5C0B4-F90D-4B90-B187-E84366B07232}" type="slidenum">
              <a:rPr lang="en-GB" smtClean="0"/>
              <a:pPr fontAlgn="base">
                <a:spcBef>
                  <a:spcPct val="0"/>
                </a:spcBef>
                <a:spcAft>
                  <a:spcPct val="0"/>
                </a:spcAft>
              </a:pPr>
              <a:t>‹#›</a:t>
            </a:fld>
            <a:endParaRPr lang="en-GB" dirty="0"/>
          </a:p>
        </p:txBody>
      </p:sp>
      <p:pic>
        <p:nvPicPr>
          <p:cNvPr id="8" name="Picture 4" descr="E:\Pants Work\Current Work\Actuaries 2011\Logos all\IFOA Logo\Lanscape - Standard\WMF logos\IFOA_logo_L_RGB_WO_text.wmf"/>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58249" y="260350"/>
            <a:ext cx="3229014" cy="13144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2"/>
          <p:cNvSpPr>
            <a:spLocks noGrp="1" noChangeArrowheads="1"/>
          </p:cNvSpPr>
          <p:nvPr>
            <p:ph type="ctrTitle"/>
          </p:nvPr>
        </p:nvSpPr>
        <p:spPr>
          <a:xfrm>
            <a:off x="527051" y="1721220"/>
            <a:ext cx="7607299" cy="1295399"/>
          </a:xfrm>
        </p:spPr>
        <p:txBody>
          <a:bodyPr anchor="t"/>
          <a:lstStyle>
            <a:lvl1pPr>
              <a:defRPr sz="3600">
                <a:solidFill>
                  <a:srgbClr val="009CC8"/>
                </a:solidFill>
              </a:defRPr>
            </a:lvl1pPr>
          </a:lstStyle>
          <a:p>
            <a:pPr lvl="0"/>
            <a:r>
              <a:rPr lang="en-US" noProof="0" smtClean="0"/>
              <a:t>Click to edit Master title style</a:t>
            </a:r>
            <a:endParaRPr lang="en-GB" noProof="0" dirty="0" smtClean="0"/>
          </a:p>
        </p:txBody>
      </p:sp>
      <p:sp>
        <p:nvSpPr>
          <p:cNvPr id="10" name="Line 7"/>
          <p:cNvSpPr>
            <a:spLocks noChangeShapeType="1"/>
          </p:cNvSpPr>
          <p:nvPr userDrawn="1"/>
        </p:nvSpPr>
        <p:spPr bwMode="auto">
          <a:xfrm>
            <a:off x="624419" y="6329363"/>
            <a:ext cx="10943167" cy="0"/>
          </a:xfrm>
          <a:prstGeom prst="line">
            <a:avLst/>
          </a:prstGeom>
          <a:noFill/>
          <a:ln w="127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GB" sz="1800">
              <a:solidFill>
                <a:srgbClr val="3F4548"/>
              </a:solidFill>
            </a:endParaRPr>
          </a:p>
        </p:txBody>
      </p:sp>
      <p:sp>
        <p:nvSpPr>
          <p:cNvPr id="12" name="Rectangle 3"/>
          <p:cNvSpPr>
            <a:spLocks noGrp="1" noChangeArrowheads="1"/>
          </p:cNvSpPr>
          <p:nvPr>
            <p:ph type="subTitle" idx="1"/>
          </p:nvPr>
        </p:nvSpPr>
        <p:spPr>
          <a:xfrm>
            <a:off x="527052" y="2368918"/>
            <a:ext cx="8161867" cy="1007740"/>
          </a:xfrm>
        </p:spPr>
        <p:txBody>
          <a:bodyPr/>
          <a:lstStyle>
            <a:lvl1pPr marL="0" indent="0">
              <a:spcBef>
                <a:spcPts val="0"/>
              </a:spcBef>
              <a:buFontTx/>
              <a:buNone/>
              <a:defRPr sz="2600">
                <a:solidFill>
                  <a:schemeClr val="bg1"/>
                </a:solidFill>
              </a:defRPr>
            </a:lvl1pPr>
          </a:lstStyle>
          <a:p>
            <a:pPr lvl="0"/>
            <a:r>
              <a:rPr lang="en-US" noProof="0" smtClean="0"/>
              <a:t>Click to edit Master subtitle style</a:t>
            </a:r>
            <a:endParaRPr lang="en-GB" noProof="0" dirty="0" smtClean="0"/>
          </a:p>
        </p:txBody>
      </p:sp>
    </p:spTree>
    <p:extLst>
      <p:ext uri="{BB962C8B-B14F-4D97-AF65-F5344CB8AC3E}">
        <p14:creationId xmlns:p14="http://schemas.microsoft.com/office/powerpoint/2010/main" val="23097511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ront cover 6">
    <p:spTree>
      <p:nvGrpSpPr>
        <p:cNvPr id="1" name=""/>
        <p:cNvGrpSpPr/>
        <p:nvPr/>
      </p:nvGrpSpPr>
      <p:grpSpPr>
        <a:xfrm>
          <a:off x="0" y="0"/>
          <a:ext cx="0" cy="0"/>
          <a:chOff x="0" y="0"/>
          <a:chExt cx="0" cy="0"/>
        </a:xfrm>
      </p:grpSpPr>
      <p:pic>
        <p:nvPicPr>
          <p:cNvPr id="1026" name="Picture 2" descr="photography of footbridge"/>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2701" y="-304800"/>
            <a:ext cx="12233691" cy="815987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E:\Pants Work\Current Work\Actuaries 2011\Logos all\IFOA Logo\Lanscape - Standard\WMF logos\IFOA_logo_L_RGB.wmf"/>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66725" y="273049"/>
            <a:ext cx="3251642" cy="1314000"/>
          </a:xfrm>
          <a:prstGeom prst="rect">
            <a:avLst/>
          </a:prstGeom>
          <a:noFill/>
          <a:extLst>
            <a:ext uri="{909E8E84-426E-40DD-AFC4-6F175D3DCCD1}">
              <a14:hiddenFill xmlns:a14="http://schemas.microsoft.com/office/drawing/2010/main">
                <a:solidFill>
                  <a:srgbClr val="FFFFFF"/>
                </a:solidFill>
              </a14:hiddenFill>
            </a:ext>
          </a:extLst>
        </p:spPr>
      </p:pic>
      <p:sp>
        <p:nvSpPr>
          <p:cNvPr id="3" name="Date Placeholder 2"/>
          <p:cNvSpPr>
            <a:spLocks noGrp="1"/>
          </p:cNvSpPr>
          <p:nvPr>
            <p:ph type="dt" sz="half" idx="10"/>
          </p:nvPr>
        </p:nvSpPr>
        <p:spPr/>
        <p:txBody>
          <a:bodyPr/>
          <a:lstStyle/>
          <a:p>
            <a:pPr fontAlgn="base">
              <a:spcBef>
                <a:spcPct val="0"/>
              </a:spcBef>
              <a:spcAft>
                <a:spcPct val="0"/>
              </a:spcAft>
            </a:pPr>
            <a:fld id="{0D5A5B80-4E0E-41F8-BFF5-504EC24C412E}" type="datetime4">
              <a:rPr lang="en-GB" smtClean="0">
                <a:solidFill>
                  <a:srgbClr val="3F4548"/>
                </a:solidFill>
              </a:rPr>
              <a:pPr fontAlgn="base">
                <a:spcBef>
                  <a:spcPct val="0"/>
                </a:spcBef>
                <a:spcAft>
                  <a:spcPct val="0"/>
                </a:spcAft>
              </a:pPr>
              <a:t>03 November 2019</a:t>
            </a:fld>
            <a:endParaRPr lang="en-GB" dirty="0">
              <a:solidFill>
                <a:srgbClr val="3F4548"/>
              </a:solidFill>
            </a:endParaRPr>
          </a:p>
        </p:txBody>
      </p:sp>
      <p:sp>
        <p:nvSpPr>
          <p:cNvPr id="4" name="Footer Placeholder 3"/>
          <p:cNvSpPr>
            <a:spLocks noGrp="1"/>
          </p:cNvSpPr>
          <p:nvPr>
            <p:ph type="ftr" sz="quarter" idx="11"/>
          </p:nvPr>
        </p:nvSpPr>
        <p:spPr/>
        <p:txBody>
          <a:bodyPr/>
          <a:lstStyle/>
          <a:p>
            <a:pPr fontAlgn="base">
              <a:spcBef>
                <a:spcPct val="0"/>
              </a:spcBef>
              <a:spcAft>
                <a:spcPct val="0"/>
              </a:spcAft>
            </a:pPr>
            <a:endParaRPr lang="en-GB"/>
          </a:p>
        </p:txBody>
      </p:sp>
      <p:sp>
        <p:nvSpPr>
          <p:cNvPr id="5" name="Slide Number Placeholder 4"/>
          <p:cNvSpPr>
            <a:spLocks noGrp="1"/>
          </p:cNvSpPr>
          <p:nvPr>
            <p:ph type="sldNum" sz="quarter" idx="12"/>
          </p:nvPr>
        </p:nvSpPr>
        <p:spPr/>
        <p:txBody>
          <a:bodyPr/>
          <a:lstStyle/>
          <a:p>
            <a:pPr fontAlgn="base">
              <a:spcBef>
                <a:spcPct val="0"/>
              </a:spcBef>
              <a:spcAft>
                <a:spcPct val="0"/>
              </a:spcAft>
            </a:pPr>
            <a:fld id="{65C5C0B4-F90D-4B90-B187-E84366B07232}" type="slidenum">
              <a:rPr lang="en-GB" smtClean="0"/>
              <a:pPr fontAlgn="base">
                <a:spcBef>
                  <a:spcPct val="0"/>
                </a:spcBef>
                <a:spcAft>
                  <a:spcPct val="0"/>
                </a:spcAft>
              </a:pPr>
              <a:t>‹#›</a:t>
            </a:fld>
            <a:endParaRPr lang="en-GB" dirty="0"/>
          </a:p>
        </p:txBody>
      </p:sp>
      <p:sp>
        <p:nvSpPr>
          <p:cNvPr id="9" name="Rectangle 4"/>
          <p:cNvSpPr txBox="1">
            <a:spLocks noChangeArrowheads="1"/>
          </p:cNvSpPr>
          <p:nvPr userDrawn="1"/>
        </p:nvSpPr>
        <p:spPr bwMode="auto">
          <a:xfrm>
            <a:off x="527052" y="6410325"/>
            <a:ext cx="2927349" cy="331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4C141-B97D-4979-AB76-E8E6AB76C28B}" type="datetime4">
              <a:rPr lang="en-GB" smtClean="0">
                <a:solidFill>
                  <a:srgbClr val="3F4548"/>
                </a:solidFill>
              </a:rPr>
              <a:pPr/>
              <a:t>03 November 2019</a:t>
            </a:fld>
            <a:endParaRPr lang="en-GB" dirty="0">
              <a:solidFill>
                <a:srgbClr val="3F4548"/>
              </a:solidFill>
            </a:endParaRPr>
          </a:p>
        </p:txBody>
      </p:sp>
      <p:sp>
        <p:nvSpPr>
          <p:cNvPr id="10" name="Line 7"/>
          <p:cNvSpPr>
            <a:spLocks noChangeShapeType="1"/>
          </p:cNvSpPr>
          <p:nvPr userDrawn="1"/>
        </p:nvSpPr>
        <p:spPr bwMode="auto">
          <a:xfrm>
            <a:off x="624419" y="6329363"/>
            <a:ext cx="10943167" cy="0"/>
          </a:xfrm>
          <a:prstGeom prst="line">
            <a:avLst/>
          </a:prstGeom>
          <a:noFill/>
          <a:ln w="127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GB" sz="1800">
              <a:solidFill>
                <a:srgbClr val="3F4548"/>
              </a:solidFill>
            </a:endParaRPr>
          </a:p>
        </p:txBody>
      </p:sp>
      <p:sp>
        <p:nvSpPr>
          <p:cNvPr id="13" name="Rectangle 2"/>
          <p:cNvSpPr>
            <a:spLocks noGrp="1" noChangeArrowheads="1"/>
          </p:cNvSpPr>
          <p:nvPr>
            <p:ph type="ctrTitle"/>
          </p:nvPr>
        </p:nvSpPr>
        <p:spPr>
          <a:xfrm>
            <a:off x="527051" y="1721220"/>
            <a:ext cx="9505950" cy="1295399"/>
          </a:xfrm>
        </p:spPr>
        <p:txBody>
          <a:bodyPr anchor="t"/>
          <a:lstStyle>
            <a:lvl1pPr>
              <a:defRPr sz="3600"/>
            </a:lvl1pPr>
          </a:lstStyle>
          <a:p>
            <a:pPr lvl="0"/>
            <a:r>
              <a:rPr lang="en-US" noProof="0" smtClean="0"/>
              <a:t>Click to edit Master title style</a:t>
            </a:r>
            <a:endParaRPr lang="en-GB" noProof="0" dirty="0" smtClean="0"/>
          </a:p>
        </p:txBody>
      </p:sp>
      <p:sp>
        <p:nvSpPr>
          <p:cNvPr id="14" name="Rectangle 3"/>
          <p:cNvSpPr>
            <a:spLocks noGrp="1" noChangeArrowheads="1"/>
          </p:cNvSpPr>
          <p:nvPr>
            <p:ph type="subTitle" idx="1"/>
          </p:nvPr>
        </p:nvSpPr>
        <p:spPr>
          <a:xfrm>
            <a:off x="527052" y="2368918"/>
            <a:ext cx="8161867" cy="1007740"/>
          </a:xfrm>
        </p:spPr>
        <p:txBody>
          <a:bodyPr/>
          <a:lstStyle>
            <a:lvl1pPr marL="0" indent="0">
              <a:spcBef>
                <a:spcPts val="0"/>
              </a:spcBef>
              <a:buFontTx/>
              <a:buNone/>
              <a:defRPr sz="2600">
                <a:solidFill>
                  <a:schemeClr val="tx1"/>
                </a:solidFill>
              </a:defRPr>
            </a:lvl1pPr>
          </a:lstStyle>
          <a:p>
            <a:pPr lvl="0"/>
            <a:r>
              <a:rPr lang="en-US" noProof="0" smtClean="0"/>
              <a:t>Click to edit Master subtitle style</a:t>
            </a:r>
            <a:endParaRPr lang="en-GB" noProof="0" dirty="0" smtClean="0"/>
          </a:p>
        </p:txBody>
      </p:sp>
    </p:spTree>
    <p:extLst>
      <p:ext uri="{BB962C8B-B14F-4D97-AF65-F5344CB8AC3E}">
        <p14:creationId xmlns:p14="http://schemas.microsoft.com/office/powerpoint/2010/main" val="861200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ront cover 7">
    <p:spTree>
      <p:nvGrpSpPr>
        <p:cNvPr id="1" name=""/>
        <p:cNvGrpSpPr/>
        <p:nvPr/>
      </p:nvGrpSpPr>
      <p:grpSpPr>
        <a:xfrm>
          <a:off x="0" y="0"/>
          <a:ext cx="0" cy="0"/>
          <a:chOff x="0" y="0"/>
          <a:chExt cx="0" cy="0"/>
        </a:xfrm>
      </p:grpSpPr>
      <p:pic>
        <p:nvPicPr>
          <p:cNvPr id="1028" name="Picture 4" descr="woman sitting on corner with MacBook Air on lap"/>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153" t="8267" r="-901"/>
          <a:stretch/>
        </p:blipFill>
        <p:spPr bwMode="auto">
          <a:xfrm>
            <a:off x="-38100" y="-762000"/>
            <a:ext cx="12401550" cy="7762875"/>
          </a:xfrm>
          <a:prstGeom prst="rect">
            <a:avLst/>
          </a:prstGeom>
          <a:noFill/>
          <a:extLst>
            <a:ext uri="{909E8E84-426E-40DD-AFC4-6F175D3DCCD1}">
              <a14:hiddenFill xmlns:a14="http://schemas.microsoft.com/office/drawing/2010/main">
                <a:solidFill>
                  <a:srgbClr val="FFFFFF"/>
                </a:solidFill>
              </a14:hiddenFill>
            </a:ext>
          </a:extLst>
        </p:spPr>
      </p:pic>
      <p:sp>
        <p:nvSpPr>
          <p:cNvPr id="3" name="Date Placeholder 2"/>
          <p:cNvSpPr>
            <a:spLocks noGrp="1"/>
          </p:cNvSpPr>
          <p:nvPr>
            <p:ph type="dt" sz="half" idx="10"/>
          </p:nvPr>
        </p:nvSpPr>
        <p:spPr/>
        <p:txBody>
          <a:bodyPr/>
          <a:lstStyle/>
          <a:p>
            <a:pPr fontAlgn="base">
              <a:spcBef>
                <a:spcPct val="0"/>
              </a:spcBef>
              <a:spcAft>
                <a:spcPct val="0"/>
              </a:spcAft>
            </a:pPr>
            <a:fld id="{0D5A5B80-4E0E-41F8-BFF5-504EC24C412E}" type="datetime4">
              <a:rPr lang="en-GB" smtClean="0">
                <a:solidFill>
                  <a:srgbClr val="3F4548"/>
                </a:solidFill>
              </a:rPr>
              <a:pPr fontAlgn="base">
                <a:spcBef>
                  <a:spcPct val="0"/>
                </a:spcBef>
                <a:spcAft>
                  <a:spcPct val="0"/>
                </a:spcAft>
              </a:pPr>
              <a:t>03 November 2019</a:t>
            </a:fld>
            <a:endParaRPr lang="en-GB" dirty="0">
              <a:solidFill>
                <a:srgbClr val="3F4548"/>
              </a:solidFill>
            </a:endParaRPr>
          </a:p>
        </p:txBody>
      </p:sp>
      <p:sp>
        <p:nvSpPr>
          <p:cNvPr id="4" name="Footer Placeholder 3"/>
          <p:cNvSpPr>
            <a:spLocks noGrp="1"/>
          </p:cNvSpPr>
          <p:nvPr>
            <p:ph type="ftr" sz="quarter" idx="11"/>
          </p:nvPr>
        </p:nvSpPr>
        <p:spPr/>
        <p:txBody>
          <a:bodyPr/>
          <a:lstStyle/>
          <a:p>
            <a:pPr fontAlgn="base">
              <a:spcBef>
                <a:spcPct val="0"/>
              </a:spcBef>
              <a:spcAft>
                <a:spcPct val="0"/>
              </a:spcAft>
            </a:pPr>
            <a:endParaRPr lang="en-GB"/>
          </a:p>
        </p:txBody>
      </p:sp>
      <p:sp>
        <p:nvSpPr>
          <p:cNvPr id="5" name="Slide Number Placeholder 4"/>
          <p:cNvSpPr>
            <a:spLocks noGrp="1"/>
          </p:cNvSpPr>
          <p:nvPr>
            <p:ph type="sldNum" sz="quarter" idx="12"/>
          </p:nvPr>
        </p:nvSpPr>
        <p:spPr/>
        <p:txBody>
          <a:bodyPr/>
          <a:lstStyle/>
          <a:p>
            <a:pPr fontAlgn="base">
              <a:spcBef>
                <a:spcPct val="0"/>
              </a:spcBef>
              <a:spcAft>
                <a:spcPct val="0"/>
              </a:spcAft>
            </a:pPr>
            <a:fld id="{65C5C0B4-F90D-4B90-B187-E84366B07232}" type="slidenum">
              <a:rPr lang="en-GB" smtClean="0"/>
              <a:pPr fontAlgn="base">
                <a:spcBef>
                  <a:spcPct val="0"/>
                </a:spcBef>
                <a:spcAft>
                  <a:spcPct val="0"/>
                </a:spcAft>
              </a:pPr>
              <a:t>‹#›</a:t>
            </a:fld>
            <a:endParaRPr lang="en-GB" dirty="0"/>
          </a:p>
        </p:txBody>
      </p:sp>
      <p:pic>
        <p:nvPicPr>
          <p:cNvPr id="8" name="Picture 2" descr="E:\Pants Work\Current Work\Actuaries 2011\Logos all\IFOA Logo\Lanscape - Standard\WMF logos\IFOA_logo_L_RGB.wmf"/>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66725" y="273049"/>
            <a:ext cx="3251642" cy="131400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2"/>
          <p:cNvSpPr>
            <a:spLocks noGrp="1" noChangeArrowheads="1"/>
          </p:cNvSpPr>
          <p:nvPr>
            <p:ph type="ctrTitle"/>
          </p:nvPr>
        </p:nvSpPr>
        <p:spPr>
          <a:xfrm>
            <a:off x="527051" y="1721220"/>
            <a:ext cx="9505950" cy="1295399"/>
          </a:xfrm>
        </p:spPr>
        <p:txBody>
          <a:bodyPr anchor="t"/>
          <a:lstStyle>
            <a:lvl1pPr>
              <a:defRPr sz="3600">
                <a:solidFill>
                  <a:srgbClr val="009CC8"/>
                </a:solidFill>
              </a:defRPr>
            </a:lvl1pPr>
          </a:lstStyle>
          <a:p>
            <a:pPr lvl="0"/>
            <a:r>
              <a:rPr lang="en-US" noProof="0" smtClean="0"/>
              <a:t>Click to edit Master title style</a:t>
            </a:r>
            <a:endParaRPr lang="en-GB" noProof="0" dirty="0" smtClean="0"/>
          </a:p>
        </p:txBody>
      </p:sp>
      <p:sp>
        <p:nvSpPr>
          <p:cNvPr id="10" name="Rectangle 3"/>
          <p:cNvSpPr>
            <a:spLocks noGrp="1" noChangeArrowheads="1"/>
          </p:cNvSpPr>
          <p:nvPr>
            <p:ph type="subTitle" idx="1"/>
          </p:nvPr>
        </p:nvSpPr>
        <p:spPr>
          <a:xfrm>
            <a:off x="527052" y="2368918"/>
            <a:ext cx="8161867" cy="1007740"/>
          </a:xfrm>
        </p:spPr>
        <p:txBody>
          <a:bodyPr/>
          <a:lstStyle>
            <a:lvl1pPr marL="0" indent="0">
              <a:spcBef>
                <a:spcPts val="0"/>
              </a:spcBef>
              <a:buFontTx/>
              <a:buNone/>
              <a:defRPr sz="2600">
                <a:solidFill>
                  <a:schemeClr val="tx1"/>
                </a:solidFill>
              </a:defRPr>
            </a:lvl1pPr>
          </a:lstStyle>
          <a:p>
            <a:pPr lvl="0"/>
            <a:r>
              <a:rPr lang="en-US" noProof="0" smtClean="0"/>
              <a:t>Click to edit Master subtitle style</a:t>
            </a:r>
            <a:endParaRPr lang="en-GB" noProof="0" dirty="0" smtClean="0"/>
          </a:p>
        </p:txBody>
      </p:sp>
      <p:sp>
        <p:nvSpPr>
          <p:cNvPr id="11" name="Line 7"/>
          <p:cNvSpPr>
            <a:spLocks noChangeShapeType="1"/>
          </p:cNvSpPr>
          <p:nvPr userDrawn="1"/>
        </p:nvSpPr>
        <p:spPr bwMode="auto">
          <a:xfrm>
            <a:off x="624419" y="6329363"/>
            <a:ext cx="10943167" cy="0"/>
          </a:xfrm>
          <a:prstGeom prst="line">
            <a:avLst/>
          </a:prstGeom>
          <a:noFill/>
          <a:ln w="127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GB" sz="1800">
              <a:solidFill>
                <a:srgbClr val="3F4548"/>
              </a:solidFill>
            </a:endParaRPr>
          </a:p>
        </p:txBody>
      </p:sp>
    </p:spTree>
    <p:extLst>
      <p:ext uri="{BB962C8B-B14F-4D97-AF65-F5344CB8AC3E}">
        <p14:creationId xmlns:p14="http://schemas.microsoft.com/office/powerpoint/2010/main" val="6554623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Front cover 8">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076" name="Rectangle 4"/>
          <p:cNvSpPr>
            <a:spLocks noGrp="1" noChangeArrowheads="1"/>
          </p:cNvSpPr>
          <p:nvPr>
            <p:ph type="dt" sz="half" idx="2"/>
          </p:nvPr>
        </p:nvSpPr>
        <p:spPr>
          <a:xfrm>
            <a:off x="527052" y="6410325"/>
            <a:ext cx="2927349" cy="331788"/>
          </a:xfrm>
        </p:spPr>
        <p:txBody>
          <a:bodyPr/>
          <a:lstStyle>
            <a:lvl1pPr>
              <a:defRPr>
                <a:solidFill>
                  <a:schemeClr val="bg1"/>
                </a:solidFill>
              </a:defRPr>
            </a:lvl1pPr>
          </a:lstStyle>
          <a:p>
            <a:fld id="{1744C141-B97D-4979-AB76-E8E6AB76C28B}" type="datetime4">
              <a:rPr lang="en-GB" smtClean="0"/>
              <a:pPr/>
              <a:t>03 November 2019</a:t>
            </a:fld>
            <a:endParaRPr lang="en-GB" dirty="0"/>
          </a:p>
        </p:txBody>
      </p:sp>
      <p:pic>
        <p:nvPicPr>
          <p:cNvPr id="6" name="Picture 4" descr="E:\Pants Work\Current Work\Actuaries 2011\Logos all\IFOA Logo\Lanscape - Standard\WMF logos\IFOA_logo_L_RGB_WO_text.wmf"/>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58249" y="260350"/>
            <a:ext cx="3229014" cy="1314450"/>
          </a:xfrm>
          <a:prstGeom prst="rect">
            <a:avLst/>
          </a:prstGeom>
          <a:noFill/>
          <a:extLst>
            <a:ext uri="{909E8E84-426E-40DD-AFC4-6F175D3DCCD1}">
              <a14:hiddenFill xmlns:a14="http://schemas.microsoft.com/office/drawing/2010/main">
                <a:solidFill>
                  <a:srgbClr val="FFFFFF"/>
                </a:solidFill>
              </a14:hiddenFill>
            </a:ext>
          </a:extLst>
        </p:spPr>
      </p:pic>
      <p:sp>
        <p:nvSpPr>
          <p:cNvPr id="7" name="Line 7"/>
          <p:cNvSpPr>
            <a:spLocks noChangeShapeType="1"/>
          </p:cNvSpPr>
          <p:nvPr userDrawn="1"/>
        </p:nvSpPr>
        <p:spPr bwMode="auto">
          <a:xfrm>
            <a:off x="624419" y="6329363"/>
            <a:ext cx="10943167" cy="0"/>
          </a:xfrm>
          <a:prstGeom prst="line">
            <a:avLst/>
          </a:prstGeom>
          <a:noFill/>
          <a:ln w="127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GB" sz="1800">
              <a:solidFill>
                <a:srgbClr val="3F4548"/>
              </a:solidFill>
            </a:endParaRPr>
          </a:p>
        </p:txBody>
      </p:sp>
      <p:sp>
        <p:nvSpPr>
          <p:cNvPr id="8" name="Rectangle 2"/>
          <p:cNvSpPr>
            <a:spLocks noGrp="1" noChangeArrowheads="1"/>
          </p:cNvSpPr>
          <p:nvPr>
            <p:ph type="ctrTitle"/>
          </p:nvPr>
        </p:nvSpPr>
        <p:spPr>
          <a:xfrm>
            <a:off x="527051" y="1721220"/>
            <a:ext cx="9505950" cy="1295399"/>
          </a:xfrm>
        </p:spPr>
        <p:txBody>
          <a:bodyPr anchor="t"/>
          <a:lstStyle>
            <a:lvl1pPr>
              <a:defRPr sz="3600">
                <a:ln>
                  <a:noFill/>
                </a:ln>
                <a:solidFill>
                  <a:srgbClr val="00A3C8"/>
                </a:solidFill>
              </a:defRPr>
            </a:lvl1pPr>
          </a:lstStyle>
          <a:p>
            <a:pPr lvl="0"/>
            <a:r>
              <a:rPr lang="en-US" noProof="0" smtClean="0"/>
              <a:t>Click to edit Master title style</a:t>
            </a:r>
            <a:endParaRPr lang="en-GB" noProof="0" dirty="0" smtClean="0"/>
          </a:p>
        </p:txBody>
      </p:sp>
      <p:sp>
        <p:nvSpPr>
          <p:cNvPr id="9" name="Rectangle 3"/>
          <p:cNvSpPr>
            <a:spLocks noGrp="1" noChangeArrowheads="1"/>
          </p:cNvSpPr>
          <p:nvPr>
            <p:ph type="subTitle" idx="1"/>
          </p:nvPr>
        </p:nvSpPr>
        <p:spPr>
          <a:xfrm>
            <a:off x="527052" y="2368918"/>
            <a:ext cx="8161867" cy="1007740"/>
          </a:xfrm>
        </p:spPr>
        <p:txBody>
          <a:bodyPr/>
          <a:lstStyle>
            <a:lvl1pPr marL="0" indent="0">
              <a:spcBef>
                <a:spcPts val="0"/>
              </a:spcBef>
              <a:buFontTx/>
              <a:buNone/>
              <a:defRPr sz="2600">
                <a:solidFill>
                  <a:schemeClr val="tx1"/>
                </a:solidFill>
              </a:defRPr>
            </a:lvl1pPr>
          </a:lstStyle>
          <a:p>
            <a:pPr lvl="0"/>
            <a:r>
              <a:rPr lang="en-US" noProof="0" smtClean="0"/>
              <a:t>Click to edit Master subtitle style</a:t>
            </a:r>
            <a:endParaRPr lang="en-GB" noProof="0" dirty="0" smtClean="0"/>
          </a:p>
        </p:txBody>
      </p:sp>
    </p:spTree>
    <p:extLst>
      <p:ext uri="{BB962C8B-B14F-4D97-AF65-F5344CB8AC3E}">
        <p14:creationId xmlns:p14="http://schemas.microsoft.com/office/powerpoint/2010/main" val="3931848660"/>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ront cover 9">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pPr fontAlgn="base">
              <a:spcBef>
                <a:spcPct val="0"/>
              </a:spcBef>
              <a:spcAft>
                <a:spcPct val="0"/>
              </a:spcAft>
            </a:pPr>
            <a:fld id="{0D5A5B80-4E0E-41F8-BFF5-504EC24C412E}" type="datetime4">
              <a:rPr lang="en-GB" smtClean="0">
                <a:solidFill>
                  <a:srgbClr val="3F4548"/>
                </a:solidFill>
              </a:rPr>
              <a:pPr fontAlgn="base">
                <a:spcBef>
                  <a:spcPct val="0"/>
                </a:spcBef>
                <a:spcAft>
                  <a:spcPct val="0"/>
                </a:spcAft>
              </a:pPr>
              <a:t>03 November 2019</a:t>
            </a:fld>
            <a:endParaRPr lang="en-GB" dirty="0">
              <a:solidFill>
                <a:srgbClr val="3F4548"/>
              </a:solidFill>
            </a:endParaRPr>
          </a:p>
        </p:txBody>
      </p:sp>
      <p:sp>
        <p:nvSpPr>
          <p:cNvPr id="4" name="Footer Placeholder 3"/>
          <p:cNvSpPr>
            <a:spLocks noGrp="1"/>
          </p:cNvSpPr>
          <p:nvPr>
            <p:ph type="ftr" sz="quarter" idx="11"/>
          </p:nvPr>
        </p:nvSpPr>
        <p:spPr/>
        <p:txBody>
          <a:bodyPr/>
          <a:lstStyle/>
          <a:p>
            <a:pPr fontAlgn="base">
              <a:spcBef>
                <a:spcPct val="0"/>
              </a:spcBef>
              <a:spcAft>
                <a:spcPct val="0"/>
              </a:spcAft>
            </a:pPr>
            <a:endParaRPr lang="en-GB"/>
          </a:p>
        </p:txBody>
      </p:sp>
      <p:sp>
        <p:nvSpPr>
          <p:cNvPr id="5" name="Slide Number Placeholder 4"/>
          <p:cNvSpPr>
            <a:spLocks noGrp="1"/>
          </p:cNvSpPr>
          <p:nvPr>
            <p:ph type="sldNum" sz="quarter" idx="12"/>
          </p:nvPr>
        </p:nvSpPr>
        <p:spPr/>
        <p:txBody>
          <a:bodyPr/>
          <a:lstStyle/>
          <a:p>
            <a:pPr fontAlgn="base">
              <a:spcBef>
                <a:spcPct val="0"/>
              </a:spcBef>
              <a:spcAft>
                <a:spcPct val="0"/>
              </a:spcAft>
            </a:pPr>
            <a:fld id="{65C5C0B4-F90D-4B90-B187-E84366B07232}" type="slidenum">
              <a:rPr lang="en-GB" smtClean="0"/>
              <a:pPr fontAlgn="base">
                <a:spcBef>
                  <a:spcPct val="0"/>
                </a:spcBef>
                <a:spcAft>
                  <a:spcPct val="0"/>
                </a:spcAft>
              </a:pPr>
              <a:t>‹#›</a:t>
            </a:fld>
            <a:endParaRPr lang="en-GB" dirty="0"/>
          </a:p>
        </p:txBody>
      </p:sp>
      <p:pic>
        <p:nvPicPr>
          <p:cNvPr id="8194" name="Picture 2" descr="white ladders"/>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9010" b="1503"/>
          <a:stretch/>
        </p:blipFill>
        <p:spPr bwMode="auto">
          <a:xfrm>
            <a:off x="0" y="-152400"/>
            <a:ext cx="12192000" cy="72771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E:\Pants Work\Current Work\Actuaries 2011\Logos all\IFOA Logo\Lanscape - Standard\WMF logos\IFOA_logo_L_RGB_WO_text.wmf"/>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58249" y="260350"/>
            <a:ext cx="3229014" cy="131445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2"/>
          <p:cNvSpPr txBox="1">
            <a:spLocks noChangeArrowheads="1"/>
          </p:cNvSpPr>
          <p:nvPr userDrawn="1"/>
        </p:nvSpPr>
        <p:spPr bwMode="auto">
          <a:xfrm>
            <a:off x="527051" y="1721220"/>
            <a:ext cx="9505950" cy="1295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3600" b="1">
                <a:ln>
                  <a:noFill/>
                </a:ln>
                <a:solidFill>
                  <a:srgbClr val="00A3C8"/>
                </a:solidFill>
                <a:latin typeface="+mj-lt"/>
                <a:ea typeface="+mj-ea"/>
                <a:cs typeface="+mj-cs"/>
              </a:defRPr>
            </a:lvl1pPr>
            <a:lvl2pPr algn="l" rtl="0" eaLnBrk="1" fontAlgn="base" hangingPunct="1">
              <a:spcBef>
                <a:spcPct val="0"/>
              </a:spcBef>
              <a:spcAft>
                <a:spcPct val="0"/>
              </a:spcAft>
              <a:defRPr sz="3200">
                <a:solidFill>
                  <a:srgbClr val="D9AB16"/>
                </a:solidFill>
                <a:latin typeface="Arial" charset="0"/>
                <a:cs typeface="Arial" charset="0"/>
              </a:defRPr>
            </a:lvl2pPr>
            <a:lvl3pPr algn="l" rtl="0" eaLnBrk="1" fontAlgn="base" hangingPunct="1">
              <a:spcBef>
                <a:spcPct val="0"/>
              </a:spcBef>
              <a:spcAft>
                <a:spcPct val="0"/>
              </a:spcAft>
              <a:defRPr sz="3200">
                <a:solidFill>
                  <a:srgbClr val="D9AB16"/>
                </a:solidFill>
                <a:latin typeface="Arial" charset="0"/>
                <a:cs typeface="Arial" charset="0"/>
              </a:defRPr>
            </a:lvl3pPr>
            <a:lvl4pPr algn="l" rtl="0" eaLnBrk="1" fontAlgn="base" hangingPunct="1">
              <a:spcBef>
                <a:spcPct val="0"/>
              </a:spcBef>
              <a:spcAft>
                <a:spcPct val="0"/>
              </a:spcAft>
              <a:defRPr sz="3200">
                <a:solidFill>
                  <a:srgbClr val="D9AB16"/>
                </a:solidFill>
                <a:latin typeface="Arial" charset="0"/>
                <a:cs typeface="Arial" charset="0"/>
              </a:defRPr>
            </a:lvl4pPr>
            <a:lvl5pPr algn="l" rtl="0" eaLnBrk="1" fontAlgn="base" hangingPunct="1">
              <a:spcBef>
                <a:spcPct val="0"/>
              </a:spcBef>
              <a:spcAft>
                <a:spcPct val="0"/>
              </a:spcAft>
              <a:defRPr sz="3200">
                <a:solidFill>
                  <a:srgbClr val="D9AB16"/>
                </a:solidFill>
                <a:latin typeface="Arial" charset="0"/>
                <a:cs typeface="Arial" charset="0"/>
              </a:defRPr>
            </a:lvl5pPr>
            <a:lvl6pPr marL="457200" algn="l" rtl="0" eaLnBrk="1" fontAlgn="base" hangingPunct="1">
              <a:spcBef>
                <a:spcPct val="0"/>
              </a:spcBef>
              <a:spcAft>
                <a:spcPct val="0"/>
              </a:spcAft>
              <a:defRPr sz="3200">
                <a:solidFill>
                  <a:srgbClr val="D9AB16"/>
                </a:solidFill>
                <a:latin typeface="Arial" charset="0"/>
                <a:cs typeface="Arial" charset="0"/>
              </a:defRPr>
            </a:lvl6pPr>
            <a:lvl7pPr marL="914400" algn="l" rtl="0" eaLnBrk="1" fontAlgn="base" hangingPunct="1">
              <a:spcBef>
                <a:spcPct val="0"/>
              </a:spcBef>
              <a:spcAft>
                <a:spcPct val="0"/>
              </a:spcAft>
              <a:defRPr sz="3200">
                <a:solidFill>
                  <a:srgbClr val="D9AB16"/>
                </a:solidFill>
                <a:latin typeface="Arial" charset="0"/>
                <a:cs typeface="Arial" charset="0"/>
              </a:defRPr>
            </a:lvl7pPr>
            <a:lvl8pPr marL="1371600" algn="l" rtl="0" eaLnBrk="1" fontAlgn="base" hangingPunct="1">
              <a:spcBef>
                <a:spcPct val="0"/>
              </a:spcBef>
              <a:spcAft>
                <a:spcPct val="0"/>
              </a:spcAft>
              <a:defRPr sz="3200">
                <a:solidFill>
                  <a:srgbClr val="D9AB16"/>
                </a:solidFill>
                <a:latin typeface="Arial" charset="0"/>
                <a:cs typeface="Arial" charset="0"/>
              </a:defRPr>
            </a:lvl8pPr>
            <a:lvl9pPr marL="1828800" algn="l" rtl="0" eaLnBrk="1" fontAlgn="base" hangingPunct="1">
              <a:spcBef>
                <a:spcPct val="0"/>
              </a:spcBef>
              <a:spcAft>
                <a:spcPct val="0"/>
              </a:spcAft>
              <a:defRPr sz="3200">
                <a:solidFill>
                  <a:srgbClr val="D9AB16"/>
                </a:solidFill>
                <a:latin typeface="Arial" charset="0"/>
                <a:cs typeface="Arial" charset="0"/>
              </a:defRPr>
            </a:lvl9pPr>
          </a:lstStyle>
          <a:p>
            <a:r>
              <a:rPr lang="en-US" kern="0" smtClean="0"/>
              <a:t>Click to edit Master title style</a:t>
            </a:r>
            <a:endParaRPr lang="en-GB" kern="0" dirty="0" smtClean="0"/>
          </a:p>
        </p:txBody>
      </p:sp>
      <p:sp>
        <p:nvSpPr>
          <p:cNvPr id="9" name="Rectangle 3"/>
          <p:cNvSpPr>
            <a:spLocks noGrp="1" noChangeArrowheads="1"/>
          </p:cNvSpPr>
          <p:nvPr>
            <p:ph type="subTitle" idx="1"/>
          </p:nvPr>
        </p:nvSpPr>
        <p:spPr>
          <a:xfrm>
            <a:off x="527052" y="2368918"/>
            <a:ext cx="8161867" cy="1007740"/>
          </a:xfrm>
        </p:spPr>
        <p:txBody>
          <a:bodyPr/>
          <a:lstStyle>
            <a:lvl1pPr marL="0" indent="0">
              <a:spcBef>
                <a:spcPts val="0"/>
              </a:spcBef>
              <a:buFontTx/>
              <a:buNone/>
              <a:defRPr sz="2600">
                <a:solidFill>
                  <a:schemeClr val="bg1"/>
                </a:solidFill>
              </a:defRPr>
            </a:lvl1pPr>
          </a:lstStyle>
          <a:p>
            <a:pPr lvl="0"/>
            <a:r>
              <a:rPr lang="en-US" noProof="0" smtClean="0"/>
              <a:t>Click to edit Master subtitle style</a:t>
            </a:r>
            <a:endParaRPr lang="en-GB" noProof="0" dirty="0" smtClean="0"/>
          </a:p>
        </p:txBody>
      </p:sp>
    </p:spTree>
    <p:extLst>
      <p:ext uri="{BB962C8B-B14F-4D97-AF65-F5344CB8AC3E}">
        <p14:creationId xmlns:p14="http://schemas.microsoft.com/office/powerpoint/2010/main" val="6800645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113458"/>
        </a:solidFill>
        <a:effectLst/>
      </p:bgPr>
    </p:bg>
    <p:spTree>
      <p:nvGrpSpPr>
        <p:cNvPr id="1" name=""/>
        <p:cNvGrpSpPr/>
        <p:nvPr/>
      </p:nvGrpSpPr>
      <p:grpSpPr>
        <a:xfrm>
          <a:off x="0" y="0"/>
          <a:ext cx="0" cy="0"/>
          <a:chOff x="0" y="0"/>
          <a:chExt cx="0" cy="0"/>
        </a:xfrm>
      </p:grpSpPr>
      <p:pic>
        <p:nvPicPr>
          <p:cNvPr id="11" name="Picture 4" descr="E:\Pants Work\Current Work\Actuaries 2011\IFOA Rebrand 2012\PowerPoint\blue_crest.png"/>
          <p:cNvPicPr>
            <a:picLocks noChangeAspect="1" noChangeArrowheads="1"/>
          </p:cNvPicPr>
          <p:nvPr userDrawn="1"/>
        </p:nvPicPr>
        <p:blipFill>
          <a:blip r:embed="rId2" cstate="print">
            <a:extLst>
              <a:ext uri="{BEBA8EAE-BF5A-486C-A8C5-ECC9F3942E4B}">
                <a14:imgProps xmlns:a14="http://schemas.microsoft.com/office/drawing/2010/main">
                  <a14:imgLayer r:embed="rId3">
                    <a14:imgEffect>
                      <a14:brightnessContrast bright="10000"/>
                    </a14:imgEffect>
                  </a14:imgLayer>
                </a14:imgProps>
              </a:ext>
              <a:ext uri="{28A0092B-C50C-407E-A947-70E740481C1C}">
                <a14:useLocalDpi xmlns:a14="http://schemas.microsoft.com/office/drawing/2010/main" val="0"/>
              </a:ext>
            </a:extLst>
          </a:blip>
          <a:srcRect/>
          <a:stretch>
            <a:fillRect/>
          </a:stretch>
        </p:blipFill>
        <p:spPr bwMode="auto">
          <a:xfrm>
            <a:off x="6716377" y="2116264"/>
            <a:ext cx="5248580" cy="4488917"/>
          </a:xfrm>
          <a:prstGeom prst="rect">
            <a:avLst/>
          </a:prstGeom>
          <a:noFill/>
          <a:extLst>
            <a:ext uri="{909E8E84-426E-40DD-AFC4-6F175D3DCCD1}">
              <a14:hiddenFill xmlns:a14="http://schemas.microsoft.com/office/drawing/2010/main">
                <a:solidFill>
                  <a:srgbClr val="FFFFFF"/>
                </a:solidFill>
              </a14:hiddenFill>
            </a:ext>
          </a:extLst>
        </p:spPr>
      </p:pic>
      <p:sp>
        <p:nvSpPr>
          <p:cNvPr id="3074" name="Rectangle 2"/>
          <p:cNvSpPr>
            <a:spLocks noGrp="1" noChangeArrowheads="1"/>
          </p:cNvSpPr>
          <p:nvPr>
            <p:ph type="ctrTitle"/>
          </p:nvPr>
        </p:nvSpPr>
        <p:spPr>
          <a:xfrm>
            <a:off x="527052" y="2133602"/>
            <a:ext cx="10354711" cy="1295399"/>
          </a:xfrm>
        </p:spPr>
        <p:txBody>
          <a:bodyPr anchor="t"/>
          <a:lstStyle>
            <a:lvl1pPr>
              <a:defRPr sz="3600" b="1">
                <a:solidFill>
                  <a:schemeClr val="accent1"/>
                </a:solidFill>
              </a:defRPr>
            </a:lvl1pPr>
          </a:lstStyle>
          <a:p>
            <a:pPr lvl="0"/>
            <a:r>
              <a:rPr lang="en-US" noProof="0" smtClean="0"/>
              <a:t>Click to edit Master title style</a:t>
            </a:r>
            <a:endParaRPr lang="en-GB" noProof="0" dirty="0" smtClean="0"/>
          </a:p>
        </p:txBody>
      </p:sp>
      <p:sp>
        <p:nvSpPr>
          <p:cNvPr id="3075" name="Rectangle 3"/>
          <p:cNvSpPr>
            <a:spLocks noGrp="1" noChangeArrowheads="1"/>
          </p:cNvSpPr>
          <p:nvPr>
            <p:ph type="subTitle" idx="1"/>
          </p:nvPr>
        </p:nvSpPr>
        <p:spPr>
          <a:xfrm>
            <a:off x="527052" y="2781300"/>
            <a:ext cx="8161867" cy="1007740"/>
          </a:xfrm>
        </p:spPr>
        <p:txBody>
          <a:bodyPr/>
          <a:lstStyle>
            <a:lvl1pPr marL="0" indent="0">
              <a:spcBef>
                <a:spcPts val="0"/>
              </a:spcBef>
              <a:buFontTx/>
              <a:buNone/>
              <a:defRPr sz="2600">
                <a:solidFill>
                  <a:schemeClr val="bg1"/>
                </a:solidFill>
              </a:defRPr>
            </a:lvl1pPr>
          </a:lstStyle>
          <a:p>
            <a:pPr lvl="0"/>
            <a:r>
              <a:rPr lang="en-US" noProof="0" smtClean="0"/>
              <a:t>Click to edit Master subtitle style</a:t>
            </a:r>
            <a:endParaRPr lang="en-GB" noProof="0" dirty="0" smtClean="0"/>
          </a:p>
        </p:txBody>
      </p:sp>
      <p:sp>
        <p:nvSpPr>
          <p:cNvPr id="3076" name="Rectangle 4"/>
          <p:cNvSpPr>
            <a:spLocks noGrp="1" noChangeArrowheads="1"/>
          </p:cNvSpPr>
          <p:nvPr>
            <p:ph type="dt" sz="half" idx="2"/>
          </p:nvPr>
        </p:nvSpPr>
        <p:spPr>
          <a:xfrm>
            <a:off x="527052" y="6410325"/>
            <a:ext cx="2927349" cy="331788"/>
          </a:xfrm>
        </p:spPr>
        <p:txBody>
          <a:bodyPr/>
          <a:lstStyle>
            <a:lvl1pPr>
              <a:defRPr>
                <a:solidFill>
                  <a:schemeClr val="bg1"/>
                </a:solidFill>
              </a:defRPr>
            </a:lvl1pPr>
          </a:lstStyle>
          <a:p>
            <a:fld id="{1744C141-B97D-4979-AB76-E8E6AB76C28B}" type="datetime4">
              <a:rPr lang="en-GB">
                <a:solidFill>
                  <a:prstClr val="white"/>
                </a:solidFill>
              </a:rPr>
              <a:pPr/>
              <a:t>03 November 2019</a:t>
            </a:fld>
            <a:endParaRPr lang="en-GB">
              <a:solidFill>
                <a:prstClr val="white"/>
              </a:solidFill>
            </a:endParaRPr>
          </a:p>
        </p:txBody>
      </p:sp>
      <p:pic>
        <p:nvPicPr>
          <p:cNvPr id="7" name="Picture 4" descr="E:\Pants Work\Current Work\Actuaries 2011\Logos all\IFOA Logo\Lanscape - Standard\WMF logos\IFOA_logo_L_RGB_WO_text.wmf"/>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58249" y="260350"/>
            <a:ext cx="3229014" cy="1314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82207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 preserve="1">
  <p:cSld name="3_Title Slide">
    <p:bg>
      <p:bgPr>
        <a:solidFill>
          <a:srgbClr val="113458"/>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527051" y="2133602"/>
            <a:ext cx="8493582" cy="1295399"/>
          </a:xfrm>
        </p:spPr>
        <p:txBody>
          <a:bodyPr anchor="t"/>
          <a:lstStyle>
            <a:lvl1pPr>
              <a:defRPr sz="3600" b="1">
                <a:solidFill>
                  <a:schemeClr val="accent1"/>
                </a:solidFill>
              </a:defRPr>
            </a:lvl1pPr>
          </a:lstStyle>
          <a:p>
            <a:pPr lvl="0"/>
            <a:r>
              <a:rPr lang="en-US" noProof="0" smtClean="0"/>
              <a:t>Click to edit Master title style</a:t>
            </a:r>
            <a:endParaRPr lang="en-GB" noProof="0" dirty="0" smtClean="0"/>
          </a:p>
        </p:txBody>
      </p:sp>
      <p:sp>
        <p:nvSpPr>
          <p:cNvPr id="3075" name="Rectangle 3"/>
          <p:cNvSpPr>
            <a:spLocks noGrp="1" noChangeArrowheads="1"/>
          </p:cNvSpPr>
          <p:nvPr>
            <p:ph type="subTitle" idx="1"/>
          </p:nvPr>
        </p:nvSpPr>
        <p:spPr>
          <a:xfrm>
            <a:off x="527052" y="2781300"/>
            <a:ext cx="8161867" cy="1007740"/>
          </a:xfrm>
        </p:spPr>
        <p:txBody>
          <a:bodyPr/>
          <a:lstStyle>
            <a:lvl1pPr marL="0" indent="0">
              <a:spcBef>
                <a:spcPts val="0"/>
              </a:spcBef>
              <a:buFontTx/>
              <a:buNone/>
              <a:defRPr sz="2600">
                <a:solidFill>
                  <a:schemeClr val="bg1"/>
                </a:solidFill>
              </a:defRPr>
            </a:lvl1pPr>
          </a:lstStyle>
          <a:p>
            <a:pPr lvl="0"/>
            <a:r>
              <a:rPr lang="en-US" noProof="0" smtClean="0"/>
              <a:t>Click to edit Master subtitle style</a:t>
            </a:r>
            <a:endParaRPr lang="en-GB" noProof="0" dirty="0" smtClean="0"/>
          </a:p>
        </p:txBody>
      </p:sp>
      <p:sp>
        <p:nvSpPr>
          <p:cNvPr id="3076" name="Rectangle 4"/>
          <p:cNvSpPr>
            <a:spLocks noGrp="1" noChangeArrowheads="1"/>
          </p:cNvSpPr>
          <p:nvPr>
            <p:ph type="dt" sz="half" idx="2"/>
          </p:nvPr>
        </p:nvSpPr>
        <p:spPr>
          <a:xfrm>
            <a:off x="527052" y="6410325"/>
            <a:ext cx="2927349" cy="331788"/>
          </a:xfrm>
        </p:spPr>
        <p:txBody>
          <a:bodyPr/>
          <a:lstStyle>
            <a:lvl1pPr>
              <a:defRPr>
                <a:solidFill>
                  <a:schemeClr val="bg1"/>
                </a:solidFill>
              </a:defRPr>
            </a:lvl1pPr>
          </a:lstStyle>
          <a:p>
            <a:fld id="{1744C141-B97D-4979-AB76-E8E6AB76C28B}" type="datetime4">
              <a:rPr lang="en-GB">
                <a:solidFill>
                  <a:prstClr val="white"/>
                </a:solidFill>
              </a:rPr>
              <a:pPr/>
              <a:t>03 November 2019</a:t>
            </a:fld>
            <a:endParaRPr lang="en-GB">
              <a:solidFill>
                <a:prstClr val="white"/>
              </a:solidFill>
            </a:endParaRPr>
          </a:p>
        </p:txBody>
      </p:sp>
      <p:grpSp>
        <p:nvGrpSpPr>
          <p:cNvPr id="4" name="Group 3"/>
          <p:cNvGrpSpPr/>
          <p:nvPr userDrawn="1"/>
        </p:nvGrpSpPr>
        <p:grpSpPr>
          <a:xfrm>
            <a:off x="9729635" y="493474"/>
            <a:ext cx="2038380" cy="809188"/>
            <a:chOff x="7905328" y="493473"/>
            <a:chExt cx="1656184" cy="631271"/>
          </a:xfrm>
        </p:grpSpPr>
        <p:sp>
          <p:nvSpPr>
            <p:cNvPr id="2" name="Oval 1"/>
            <p:cNvSpPr/>
            <p:nvPr userDrawn="1"/>
          </p:nvSpPr>
          <p:spPr>
            <a:xfrm>
              <a:off x="7905328" y="493473"/>
              <a:ext cx="648072" cy="6312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sz="1800">
                <a:solidFill>
                  <a:prstClr val="white"/>
                </a:solidFill>
              </a:endParaRPr>
            </a:p>
          </p:txBody>
        </p:sp>
        <p:sp>
          <p:nvSpPr>
            <p:cNvPr id="3" name="TextBox 2"/>
            <p:cNvSpPr txBox="1"/>
            <p:nvPr userDrawn="1"/>
          </p:nvSpPr>
          <p:spPr>
            <a:xfrm>
              <a:off x="8553400" y="539969"/>
              <a:ext cx="1008112" cy="584775"/>
            </a:xfrm>
            <a:prstGeom prst="rect">
              <a:avLst/>
            </a:prstGeom>
            <a:noFill/>
          </p:spPr>
          <p:txBody>
            <a:bodyPr wrap="square" rtlCol="0">
              <a:spAutoFit/>
            </a:bodyPr>
            <a:lstStyle/>
            <a:p>
              <a:pPr fontAlgn="base">
                <a:spcBef>
                  <a:spcPct val="0"/>
                </a:spcBef>
                <a:spcAft>
                  <a:spcPct val="0"/>
                </a:spcAft>
              </a:pPr>
              <a:r>
                <a:rPr lang="en-GB" sz="1600" dirty="0">
                  <a:solidFill>
                    <a:prstClr val="white"/>
                  </a:solidFill>
                </a:rPr>
                <a:t>Partner</a:t>
              </a:r>
            </a:p>
            <a:p>
              <a:pPr fontAlgn="base">
                <a:spcBef>
                  <a:spcPct val="0"/>
                </a:spcBef>
                <a:spcAft>
                  <a:spcPct val="0"/>
                </a:spcAft>
              </a:pPr>
              <a:r>
                <a:rPr lang="en-GB" sz="1600" dirty="0">
                  <a:solidFill>
                    <a:prstClr val="white"/>
                  </a:solidFill>
                </a:rPr>
                <a:t>Logo</a:t>
              </a:r>
            </a:p>
          </p:txBody>
        </p:sp>
      </p:grpSp>
      <p:grpSp>
        <p:nvGrpSpPr>
          <p:cNvPr id="5" name="Group 4"/>
          <p:cNvGrpSpPr/>
          <p:nvPr userDrawn="1"/>
        </p:nvGrpSpPr>
        <p:grpSpPr>
          <a:xfrm>
            <a:off x="9729635" y="1357570"/>
            <a:ext cx="2038380" cy="776032"/>
            <a:chOff x="7905328" y="1357569"/>
            <a:chExt cx="1656184" cy="631271"/>
          </a:xfrm>
        </p:grpSpPr>
        <p:sp>
          <p:nvSpPr>
            <p:cNvPr id="9" name="Oval 8"/>
            <p:cNvSpPr/>
            <p:nvPr userDrawn="1"/>
          </p:nvSpPr>
          <p:spPr>
            <a:xfrm>
              <a:off x="7905328" y="1357569"/>
              <a:ext cx="648072" cy="6312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sz="1800">
                <a:solidFill>
                  <a:prstClr val="white"/>
                </a:solidFill>
              </a:endParaRPr>
            </a:p>
          </p:txBody>
        </p:sp>
        <p:sp>
          <p:nvSpPr>
            <p:cNvPr id="12" name="TextBox 11"/>
            <p:cNvSpPr txBox="1"/>
            <p:nvPr userDrawn="1"/>
          </p:nvSpPr>
          <p:spPr>
            <a:xfrm>
              <a:off x="8553400" y="1404065"/>
              <a:ext cx="1008112" cy="584775"/>
            </a:xfrm>
            <a:prstGeom prst="rect">
              <a:avLst/>
            </a:prstGeom>
            <a:noFill/>
          </p:spPr>
          <p:txBody>
            <a:bodyPr wrap="square" rtlCol="0">
              <a:spAutoFit/>
            </a:bodyPr>
            <a:lstStyle/>
            <a:p>
              <a:pPr fontAlgn="base">
                <a:spcBef>
                  <a:spcPct val="0"/>
                </a:spcBef>
                <a:spcAft>
                  <a:spcPct val="0"/>
                </a:spcAft>
              </a:pPr>
              <a:r>
                <a:rPr lang="en-GB" sz="1600" dirty="0">
                  <a:solidFill>
                    <a:prstClr val="white"/>
                  </a:solidFill>
                </a:rPr>
                <a:t>Partner</a:t>
              </a:r>
            </a:p>
            <a:p>
              <a:pPr fontAlgn="base">
                <a:spcBef>
                  <a:spcPct val="0"/>
                </a:spcBef>
                <a:spcAft>
                  <a:spcPct val="0"/>
                </a:spcAft>
              </a:pPr>
              <a:r>
                <a:rPr lang="en-GB" sz="1600" dirty="0">
                  <a:solidFill>
                    <a:prstClr val="white"/>
                  </a:solidFill>
                </a:rPr>
                <a:t>Logo</a:t>
              </a:r>
            </a:p>
          </p:txBody>
        </p:sp>
      </p:grpSp>
      <p:pic>
        <p:nvPicPr>
          <p:cNvPr id="13" name="Picture 4" descr="E:\Pants Work\Current Work\Actuaries 2011\Logos all\IFOA Logo\Lanscape - Standard\WMF logos\IFOA_logo_L_RGB_WO_text.wmf"/>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58249" y="260350"/>
            <a:ext cx="3229014" cy="1314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7234015"/>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pPr fontAlgn="base">
              <a:spcBef>
                <a:spcPct val="0"/>
              </a:spcBef>
              <a:spcAft>
                <a:spcPct val="0"/>
              </a:spcAft>
            </a:pPr>
            <a:fld id="{0D5A5B80-4E0E-41F8-BFF5-504EC24C412E}" type="datetime4">
              <a:rPr lang="en-GB" smtClean="0">
                <a:solidFill>
                  <a:srgbClr val="3F4548"/>
                </a:solidFill>
              </a:rPr>
              <a:pPr fontAlgn="base">
                <a:spcBef>
                  <a:spcPct val="0"/>
                </a:spcBef>
                <a:spcAft>
                  <a:spcPct val="0"/>
                </a:spcAft>
              </a:pPr>
              <a:t>03 November 2019</a:t>
            </a:fld>
            <a:endParaRPr lang="en-GB" dirty="0">
              <a:solidFill>
                <a:srgbClr val="3F4548"/>
              </a:solidFill>
            </a:endParaRPr>
          </a:p>
        </p:txBody>
      </p:sp>
      <p:sp>
        <p:nvSpPr>
          <p:cNvPr id="4" name="Footer Placeholder 3"/>
          <p:cNvSpPr>
            <a:spLocks noGrp="1"/>
          </p:cNvSpPr>
          <p:nvPr>
            <p:ph type="ftr" sz="quarter" idx="11"/>
          </p:nvPr>
        </p:nvSpPr>
        <p:spPr/>
        <p:txBody>
          <a:bodyPr/>
          <a:lstStyle/>
          <a:p>
            <a:pPr fontAlgn="base">
              <a:spcBef>
                <a:spcPct val="0"/>
              </a:spcBef>
              <a:spcAft>
                <a:spcPct val="0"/>
              </a:spcAft>
            </a:pPr>
            <a:endParaRPr lang="en-GB"/>
          </a:p>
        </p:txBody>
      </p:sp>
      <p:sp>
        <p:nvSpPr>
          <p:cNvPr id="5" name="Slide Number Placeholder 4"/>
          <p:cNvSpPr>
            <a:spLocks noGrp="1"/>
          </p:cNvSpPr>
          <p:nvPr>
            <p:ph type="sldNum" sz="quarter" idx="12"/>
          </p:nvPr>
        </p:nvSpPr>
        <p:spPr/>
        <p:txBody>
          <a:bodyPr/>
          <a:lstStyle/>
          <a:p>
            <a:pPr fontAlgn="base">
              <a:spcBef>
                <a:spcPct val="0"/>
              </a:spcBef>
              <a:spcAft>
                <a:spcPct val="0"/>
              </a:spcAft>
            </a:pPr>
            <a:fld id="{65C5C0B4-F90D-4B90-B187-E84366B07232}" type="slidenum">
              <a:rPr lang="en-GB" smtClean="0"/>
              <a:pPr fontAlgn="base">
                <a:spcBef>
                  <a:spcPct val="0"/>
                </a:spcBef>
                <a:spcAft>
                  <a:spcPct val="0"/>
                </a:spcAft>
              </a:pPr>
              <a:t>‹#›</a:t>
            </a:fld>
            <a:endParaRPr lang="en-GB" dirty="0"/>
          </a:p>
        </p:txBody>
      </p:sp>
      <p:sp>
        <p:nvSpPr>
          <p:cNvPr id="6" name="Content Placeholder 2"/>
          <p:cNvSpPr>
            <a:spLocks noGrp="1"/>
          </p:cNvSpPr>
          <p:nvPr>
            <p:ph idx="1"/>
          </p:nvPr>
        </p:nvSpPr>
        <p:spPr>
          <a:xfrm>
            <a:off x="512611" y="1556792"/>
            <a:ext cx="11152339" cy="46402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17686551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Emphasis slide 1">
    <p:spTree>
      <p:nvGrpSpPr>
        <p:cNvPr id="1" name=""/>
        <p:cNvGrpSpPr/>
        <p:nvPr/>
      </p:nvGrpSpPr>
      <p:grpSpPr>
        <a:xfrm>
          <a:off x="0" y="0"/>
          <a:ext cx="0" cy="0"/>
          <a:chOff x="0" y="0"/>
          <a:chExt cx="0" cy="0"/>
        </a:xfrm>
      </p:grpSpPr>
      <p:pic>
        <p:nvPicPr>
          <p:cNvPr id="7" name="Picture 8" descr="A high view of visitors on the white floor of a modern museum"/>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8190" b="7722"/>
          <a:stretch/>
        </p:blipFill>
        <p:spPr bwMode="auto">
          <a:xfrm>
            <a:off x="8577871" y="0"/>
            <a:ext cx="4548812"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userDrawn="1"/>
        </p:nvSpPr>
        <p:spPr>
          <a:xfrm rot="10800000">
            <a:off x="8577871" y="-576490"/>
            <a:ext cx="2307771" cy="7852229"/>
          </a:xfrm>
          <a:prstGeom prst="rect">
            <a:avLst/>
          </a:prstGeom>
          <a:gradFill flip="none" rotWithShape="1">
            <a:gsLst>
              <a:gs pos="86000">
                <a:schemeClr val="accent1">
                  <a:lumMod val="5000"/>
                  <a:lumOff val="95000"/>
                  <a:alpha val="0"/>
                </a:schemeClr>
              </a:gs>
              <a:gs pos="50440">
                <a:srgbClr val="FAFDFE">
                  <a:alpha val="75000"/>
                </a:srgbClr>
              </a:gs>
              <a:gs pos="16000">
                <a:srgbClr val="FFFFFF"/>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527053" y="404813"/>
            <a:ext cx="8050818" cy="1143000"/>
          </a:xfrm>
        </p:spPr>
        <p:txBody>
          <a:bodyPr/>
          <a:lstStyle/>
          <a:p>
            <a:r>
              <a:rPr lang="en-US" smtClean="0"/>
              <a:t>Click to edit Master title style</a:t>
            </a:r>
            <a:endParaRPr lang="en-GB" dirty="0"/>
          </a:p>
        </p:txBody>
      </p:sp>
      <p:sp>
        <p:nvSpPr>
          <p:cNvPr id="3" name="Content Placeholder 2"/>
          <p:cNvSpPr>
            <a:spLocks noGrp="1"/>
          </p:cNvSpPr>
          <p:nvPr>
            <p:ph idx="1"/>
          </p:nvPr>
        </p:nvSpPr>
        <p:spPr>
          <a:xfrm>
            <a:off x="512612" y="1556792"/>
            <a:ext cx="8050818" cy="46402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Date Placeholder 3"/>
          <p:cNvSpPr>
            <a:spLocks noGrp="1"/>
          </p:cNvSpPr>
          <p:nvPr>
            <p:ph type="dt" sz="half" idx="10"/>
          </p:nvPr>
        </p:nvSpPr>
        <p:spPr/>
        <p:txBody>
          <a:bodyPr/>
          <a:lstStyle>
            <a:lvl1pPr>
              <a:defRPr/>
            </a:lvl1pPr>
          </a:lstStyle>
          <a:p>
            <a:fld id="{BC1242CF-12C1-4411-B532-E91306108269}" type="datetime4">
              <a:rPr lang="en-GB">
                <a:solidFill>
                  <a:srgbClr val="3F4548"/>
                </a:solidFill>
              </a:rPr>
              <a:pPr/>
              <a:t>03 November 2019</a:t>
            </a:fld>
            <a:endParaRPr lang="en-GB">
              <a:solidFill>
                <a:srgbClr val="3F4548"/>
              </a:solidFill>
            </a:endParaRPr>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FE8DA6AF-1811-4E27-A96F-54109F1D0275}" type="slidenum">
              <a:rPr lang="en-GB"/>
              <a:pPr/>
              <a:t>‹#›</a:t>
            </a:fld>
            <a:endParaRPr lang="en-GB"/>
          </a:p>
        </p:txBody>
      </p:sp>
      <p:sp>
        <p:nvSpPr>
          <p:cNvPr id="9" name="Line 7"/>
          <p:cNvSpPr>
            <a:spLocks noChangeShapeType="1"/>
          </p:cNvSpPr>
          <p:nvPr userDrawn="1"/>
        </p:nvSpPr>
        <p:spPr bwMode="auto">
          <a:xfrm>
            <a:off x="624419" y="6329363"/>
            <a:ext cx="10943167" cy="0"/>
          </a:xfrm>
          <a:prstGeom prst="line">
            <a:avLst/>
          </a:prstGeom>
          <a:noFill/>
          <a:ln w="127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GB" sz="1800">
              <a:solidFill>
                <a:srgbClr val="3F4548"/>
              </a:solidFill>
            </a:endParaRPr>
          </a:p>
        </p:txBody>
      </p:sp>
    </p:spTree>
    <p:extLst>
      <p:ext uri="{BB962C8B-B14F-4D97-AF65-F5344CB8AC3E}">
        <p14:creationId xmlns:p14="http://schemas.microsoft.com/office/powerpoint/2010/main" val="17982793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Emphasis slide 2">
    <p:spTree>
      <p:nvGrpSpPr>
        <p:cNvPr id="1" name=""/>
        <p:cNvGrpSpPr/>
        <p:nvPr/>
      </p:nvGrpSpPr>
      <p:grpSpPr>
        <a:xfrm>
          <a:off x="0" y="0"/>
          <a:ext cx="0" cy="0"/>
          <a:chOff x="0" y="0"/>
          <a:chExt cx="0" cy="0"/>
        </a:xfrm>
      </p:grpSpPr>
      <p:pic>
        <p:nvPicPr>
          <p:cNvPr id="11" name="Picture 2" descr="man sitting on couch using MacBook"/>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12500"/>
          <a:stretch/>
        </p:blipFill>
        <p:spPr bwMode="auto">
          <a:xfrm>
            <a:off x="8324850" y="0"/>
            <a:ext cx="4000500"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userDrawn="1"/>
        </p:nvSpPr>
        <p:spPr>
          <a:xfrm rot="10800000">
            <a:off x="8229599" y="-275772"/>
            <a:ext cx="2307771" cy="7852229"/>
          </a:xfrm>
          <a:prstGeom prst="rect">
            <a:avLst/>
          </a:prstGeom>
          <a:gradFill flip="none" rotWithShape="1">
            <a:gsLst>
              <a:gs pos="86000">
                <a:schemeClr val="accent1">
                  <a:lumMod val="5000"/>
                  <a:lumOff val="95000"/>
                  <a:alpha val="0"/>
                </a:schemeClr>
              </a:gs>
              <a:gs pos="50440">
                <a:srgbClr val="FAFDFE">
                  <a:alpha val="75000"/>
                </a:srgbClr>
              </a:gs>
              <a:gs pos="16000">
                <a:srgbClr val="FFFFFF"/>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527053" y="404813"/>
            <a:ext cx="8050818" cy="1143000"/>
          </a:xfrm>
        </p:spPr>
        <p:txBody>
          <a:bodyPr/>
          <a:lstStyle/>
          <a:p>
            <a:r>
              <a:rPr lang="en-US" smtClean="0"/>
              <a:t>Click to edit Master title style</a:t>
            </a:r>
            <a:endParaRPr lang="en-GB" dirty="0"/>
          </a:p>
        </p:txBody>
      </p:sp>
      <p:sp>
        <p:nvSpPr>
          <p:cNvPr id="3" name="Content Placeholder 2"/>
          <p:cNvSpPr>
            <a:spLocks noGrp="1"/>
          </p:cNvSpPr>
          <p:nvPr>
            <p:ph idx="1"/>
          </p:nvPr>
        </p:nvSpPr>
        <p:spPr>
          <a:xfrm>
            <a:off x="512612" y="1556792"/>
            <a:ext cx="8050818" cy="46402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Date Placeholder 3"/>
          <p:cNvSpPr>
            <a:spLocks noGrp="1"/>
          </p:cNvSpPr>
          <p:nvPr>
            <p:ph type="dt" sz="half" idx="10"/>
          </p:nvPr>
        </p:nvSpPr>
        <p:spPr/>
        <p:txBody>
          <a:bodyPr/>
          <a:lstStyle>
            <a:lvl1pPr>
              <a:defRPr/>
            </a:lvl1pPr>
          </a:lstStyle>
          <a:p>
            <a:fld id="{BC1242CF-12C1-4411-B532-E91306108269}" type="datetime4">
              <a:rPr lang="en-GB">
                <a:solidFill>
                  <a:srgbClr val="3F4548"/>
                </a:solidFill>
              </a:rPr>
              <a:pPr/>
              <a:t>03 November 2019</a:t>
            </a:fld>
            <a:endParaRPr lang="en-GB">
              <a:solidFill>
                <a:srgbClr val="3F4548"/>
              </a:solidFill>
            </a:endParaRPr>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FE8DA6AF-1811-4E27-A96F-54109F1D0275}" type="slidenum">
              <a:rPr lang="en-GB"/>
              <a:pPr/>
              <a:t>‹#›</a:t>
            </a:fld>
            <a:endParaRPr lang="en-GB"/>
          </a:p>
        </p:txBody>
      </p:sp>
      <p:sp>
        <p:nvSpPr>
          <p:cNvPr id="10" name="Line 7"/>
          <p:cNvSpPr>
            <a:spLocks noChangeShapeType="1"/>
          </p:cNvSpPr>
          <p:nvPr userDrawn="1"/>
        </p:nvSpPr>
        <p:spPr bwMode="auto">
          <a:xfrm>
            <a:off x="624419" y="6329363"/>
            <a:ext cx="10943167" cy="0"/>
          </a:xfrm>
          <a:prstGeom prst="line">
            <a:avLst/>
          </a:prstGeom>
          <a:noFill/>
          <a:ln w="127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GB" sz="1800">
              <a:solidFill>
                <a:srgbClr val="3F4548"/>
              </a:solidFill>
            </a:endParaRPr>
          </a:p>
        </p:txBody>
      </p:sp>
    </p:spTree>
    <p:extLst>
      <p:ext uri="{BB962C8B-B14F-4D97-AF65-F5344CB8AC3E}">
        <p14:creationId xmlns:p14="http://schemas.microsoft.com/office/powerpoint/2010/main" val="1353300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Emphasis slide 3">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cstate="print">
            <a:extLst>
              <a:ext uri="{28A0092B-C50C-407E-A947-70E740481C1C}">
                <a14:useLocalDpi xmlns:a14="http://schemas.microsoft.com/office/drawing/2010/main" val="0"/>
              </a:ext>
            </a:extLst>
          </a:blip>
          <a:srcRect l="39752" r="5946"/>
          <a:stretch/>
        </p:blipFill>
        <p:spPr>
          <a:xfrm>
            <a:off x="8134350" y="0"/>
            <a:ext cx="5581650" cy="6858000"/>
          </a:xfrm>
          <a:prstGeom prst="rect">
            <a:avLst/>
          </a:prstGeom>
        </p:spPr>
      </p:pic>
      <p:sp>
        <p:nvSpPr>
          <p:cNvPr id="8" name="Rectangle 7"/>
          <p:cNvSpPr/>
          <p:nvPr userDrawn="1"/>
        </p:nvSpPr>
        <p:spPr>
          <a:xfrm rot="10800000">
            <a:off x="8126185" y="-497115"/>
            <a:ext cx="2307771" cy="7852229"/>
          </a:xfrm>
          <a:prstGeom prst="rect">
            <a:avLst/>
          </a:prstGeom>
          <a:gradFill flip="none" rotWithShape="1">
            <a:gsLst>
              <a:gs pos="86000">
                <a:schemeClr val="accent1">
                  <a:lumMod val="5000"/>
                  <a:lumOff val="95000"/>
                  <a:alpha val="0"/>
                </a:schemeClr>
              </a:gs>
              <a:gs pos="50440">
                <a:srgbClr val="FAFDFE">
                  <a:alpha val="75000"/>
                </a:srgbClr>
              </a:gs>
              <a:gs pos="16000">
                <a:srgbClr val="FFFFFF"/>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527053" y="404813"/>
            <a:ext cx="8050818" cy="1143000"/>
          </a:xfrm>
        </p:spPr>
        <p:txBody>
          <a:bodyPr/>
          <a:lstStyle/>
          <a:p>
            <a:r>
              <a:rPr lang="en-US" smtClean="0"/>
              <a:t>Click to edit Master title style</a:t>
            </a:r>
            <a:endParaRPr lang="en-GB" dirty="0"/>
          </a:p>
        </p:txBody>
      </p:sp>
      <p:sp>
        <p:nvSpPr>
          <p:cNvPr id="3" name="Content Placeholder 2"/>
          <p:cNvSpPr>
            <a:spLocks noGrp="1"/>
          </p:cNvSpPr>
          <p:nvPr>
            <p:ph idx="1"/>
          </p:nvPr>
        </p:nvSpPr>
        <p:spPr>
          <a:xfrm>
            <a:off x="512612" y="1556792"/>
            <a:ext cx="8050818" cy="46402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Date Placeholder 3"/>
          <p:cNvSpPr>
            <a:spLocks noGrp="1"/>
          </p:cNvSpPr>
          <p:nvPr>
            <p:ph type="dt" sz="half" idx="10"/>
          </p:nvPr>
        </p:nvSpPr>
        <p:spPr/>
        <p:txBody>
          <a:bodyPr/>
          <a:lstStyle>
            <a:lvl1pPr>
              <a:defRPr/>
            </a:lvl1pPr>
          </a:lstStyle>
          <a:p>
            <a:fld id="{BC1242CF-12C1-4411-B532-E91306108269}" type="datetime4">
              <a:rPr lang="en-GB">
                <a:solidFill>
                  <a:srgbClr val="3F4548"/>
                </a:solidFill>
              </a:rPr>
              <a:pPr/>
              <a:t>03 November 2019</a:t>
            </a:fld>
            <a:endParaRPr lang="en-GB">
              <a:solidFill>
                <a:srgbClr val="3F4548"/>
              </a:solidFill>
            </a:endParaRPr>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FE8DA6AF-1811-4E27-A96F-54109F1D0275}" type="slidenum">
              <a:rPr lang="en-GB"/>
              <a:pPr/>
              <a:t>‹#›</a:t>
            </a:fld>
            <a:endParaRPr lang="en-GB"/>
          </a:p>
        </p:txBody>
      </p:sp>
      <p:sp>
        <p:nvSpPr>
          <p:cNvPr id="10" name="Line 7"/>
          <p:cNvSpPr>
            <a:spLocks noChangeShapeType="1"/>
          </p:cNvSpPr>
          <p:nvPr userDrawn="1"/>
        </p:nvSpPr>
        <p:spPr bwMode="auto">
          <a:xfrm>
            <a:off x="624419" y="6329363"/>
            <a:ext cx="10943167" cy="0"/>
          </a:xfrm>
          <a:prstGeom prst="line">
            <a:avLst/>
          </a:prstGeom>
          <a:noFill/>
          <a:ln w="127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GB" sz="1800">
              <a:solidFill>
                <a:srgbClr val="3F4548"/>
              </a:solidFill>
            </a:endParaRPr>
          </a:p>
        </p:txBody>
      </p:sp>
    </p:spTree>
    <p:extLst>
      <p:ext uri="{BB962C8B-B14F-4D97-AF65-F5344CB8AC3E}">
        <p14:creationId xmlns:p14="http://schemas.microsoft.com/office/powerpoint/2010/main" val="40466585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mphasis slide 4">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l="59930"/>
          <a:stretch/>
        </p:blipFill>
        <p:spPr>
          <a:xfrm>
            <a:off x="8686800" y="0"/>
            <a:ext cx="4151072" cy="6858000"/>
          </a:xfrm>
          <a:prstGeom prst="rect">
            <a:avLst/>
          </a:prstGeom>
        </p:spPr>
      </p:pic>
      <p:sp>
        <p:nvSpPr>
          <p:cNvPr id="3" name="Date Placeholder 2"/>
          <p:cNvSpPr>
            <a:spLocks noGrp="1"/>
          </p:cNvSpPr>
          <p:nvPr>
            <p:ph type="dt" sz="half" idx="10"/>
          </p:nvPr>
        </p:nvSpPr>
        <p:spPr/>
        <p:txBody>
          <a:bodyPr/>
          <a:lstStyle/>
          <a:p>
            <a:pPr fontAlgn="base">
              <a:spcBef>
                <a:spcPct val="0"/>
              </a:spcBef>
              <a:spcAft>
                <a:spcPct val="0"/>
              </a:spcAft>
            </a:pPr>
            <a:fld id="{0D5A5B80-4E0E-41F8-BFF5-504EC24C412E}" type="datetime4">
              <a:rPr lang="en-GB" smtClean="0">
                <a:solidFill>
                  <a:srgbClr val="3F4548"/>
                </a:solidFill>
              </a:rPr>
              <a:pPr fontAlgn="base">
                <a:spcBef>
                  <a:spcPct val="0"/>
                </a:spcBef>
                <a:spcAft>
                  <a:spcPct val="0"/>
                </a:spcAft>
              </a:pPr>
              <a:t>03 November 2019</a:t>
            </a:fld>
            <a:endParaRPr lang="en-GB" dirty="0">
              <a:solidFill>
                <a:srgbClr val="3F4548"/>
              </a:solidFill>
            </a:endParaRPr>
          </a:p>
        </p:txBody>
      </p:sp>
      <p:sp>
        <p:nvSpPr>
          <p:cNvPr id="4" name="Footer Placeholder 3"/>
          <p:cNvSpPr>
            <a:spLocks noGrp="1"/>
          </p:cNvSpPr>
          <p:nvPr>
            <p:ph type="ftr" sz="quarter" idx="11"/>
          </p:nvPr>
        </p:nvSpPr>
        <p:spPr/>
        <p:txBody>
          <a:bodyPr/>
          <a:lstStyle/>
          <a:p>
            <a:pPr fontAlgn="base">
              <a:spcBef>
                <a:spcPct val="0"/>
              </a:spcBef>
              <a:spcAft>
                <a:spcPct val="0"/>
              </a:spcAft>
            </a:pPr>
            <a:endParaRPr lang="en-GB"/>
          </a:p>
        </p:txBody>
      </p:sp>
      <p:sp>
        <p:nvSpPr>
          <p:cNvPr id="5" name="Slide Number Placeholder 4"/>
          <p:cNvSpPr>
            <a:spLocks noGrp="1"/>
          </p:cNvSpPr>
          <p:nvPr>
            <p:ph type="sldNum" sz="quarter" idx="12"/>
          </p:nvPr>
        </p:nvSpPr>
        <p:spPr/>
        <p:txBody>
          <a:bodyPr/>
          <a:lstStyle/>
          <a:p>
            <a:pPr fontAlgn="base">
              <a:spcBef>
                <a:spcPct val="0"/>
              </a:spcBef>
              <a:spcAft>
                <a:spcPct val="0"/>
              </a:spcAft>
            </a:pPr>
            <a:fld id="{65C5C0B4-F90D-4B90-B187-E84366B07232}" type="slidenum">
              <a:rPr lang="en-GB" smtClean="0"/>
              <a:pPr fontAlgn="base">
                <a:spcBef>
                  <a:spcPct val="0"/>
                </a:spcBef>
                <a:spcAft>
                  <a:spcPct val="0"/>
                </a:spcAft>
              </a:pPr>
              <a:t>‹#›</a:t>
            </a:fld>
            <a:endParaRPr lang="en-GB" dirty="0"/>
          </a:p>
        </p:txBody>
      </p:sp>
      <p:sp>
        <p:nvSpPr>
          <p:cNvPr id="8" name="Rectangle 7"/>
          <p:cNvSpPr/>
          <p:nvPr userDrawn="1"/>
        </p:nvSpPr>
        <p:spPr>
          <a:xfrm rot="10800000">
            <a:off x="8592312" y="-362857"/>
            <a:ext cx="2307771" cy="7852229"/>
          </a:xfrm>
          <a:prstGeom prst="rect">
            <a:avLst/>
          </a:prstGeom>
          <a:gradFill flip="none" rotWithShape="1">
            <a:gsLst>
              <a:gs pos="86000">
                <a:schemeClr val="accent1">
                  <a:lumMod val="5000"/>
                  <a:lumOff val="95000"/>
                  <a:alpha val="0"/>
                </a:schemeClr>
              </a:gs>
              <a:gs pos="50440">
                <a:srgbClr val="FAFDFE">
                  <a:alpha val="75000"/>
                </a:srgbClr>
              </a:gs>
              <a:gs pos="16000">
                <a:srgbClr val="FFFFFF"/>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itle 1"/>
          <p:cNvSpPr>
            <a:spLocks noGrp="1"/>
          </p:cNvSpPr>
          <p:nvPr>
            <p:ph type="title"/>
          </p:nvPr>
        </p:nvSpPr>
        <p:spPr>
          <a:xfrm>
            <a:off x="527053" y="404813"/>
            <a:ext cx="8050818" cy="1143000"/>
          </a:xfrm>
        </p:spPr>
        <p:txBody>
          <a:bodyPr/>
          <a:lstStyle/>
          <a:p>
            <a:r>
              <a:rPr lang="en-US" smtClean="0"/>
              <a:t>Click to edit Master title style</a:t>
            </a:r>
            <a:endParaRPr lang="en-GB" dirty="0"/>
          </a:p>
        </p:txBody>
      </p:sp>
      <p:sp>
        <p:nvSpPr>
          <p:cNvPr id="10" name="Content Placeholder 2"/>
          <p:cNvSpPr>
            <a:spLocks noGrp="1"/>
          </p:cNvSpPr>
          <p:nvPr>
            <p:ph idx="1"/>
          </p:nvPr>
        </p:nvSpPr>
        <p:spPr>
          <a:xfrm>
            <a:off x="512612" y="1556792"/>
            <a:ext cx="8050818" cy="46402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1" name="Line 7"/>
          <p:cNvSpPr>
            <a:spLocks noChangeShapeType="1"/>
          </p:cNvSpPr>
          <p:nvPr userDrawn="1"/>
        </p:nvSpPr>
        <p:spPr bwMode="auto">
          <a:xfrm>
            <a:off x="624419" y="6329363"/>
            <a:ext cx="10943167" cy="0"/>
          </a:xfrm>
          <a:prstGeom prst="line">
            <a:avLst/>
          </a:prstGeom>
          <a:noFill/>
          <a:ln w="127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GB" sz="1800">
              <a:solidFill>
                <a:srgbClr val="3F4548"/>
              </a:solidFill>
            </a:endParaRPr>
          </a:p>
        </p:txBody>
      </p:sp>
    </p:spTree>
    <p:extLst>
      <p:ext uri="{BB962C8B-B14F-4D97-AF65-F5344CB8AC3E}">
        <p14:creationId xmlns:p14="http://schemas.microsoft.com/office/powerpoint/2010/main" val="30840947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Emphasis slide 5">
    <p:spTree>
      <p:nvGrpSpPr>
        <p:cNvPr id="1" name=""/>
        <p:cNvGrpSpPr/>
        <p:nvPr/>
      </p:nvGrpSpPr>
      <p:grpSpPr>
        <a:xfrm>
          <a:off x="0" y="0"/>
          <a:ext cx="0" cy="0"/>
          <a:chOff x="0" y="0"/>
          <a:chExt cx="0" cy="0"/>
        </a:xfrm>
      </p:grpSpPr>
      <p:pic>
        <p:nvPicPr>
          <p:cNvPr id="9" name="Picture 2" descr="gray arrow left sign"/>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16200000">
            <a:off x="6901974" y="1434598"/>
            <a:ext cx="7099299" cy="3747505"/>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userDrawn="1"/>
        </p:nvSpPr>
        <p:spPr>
          <a:xfrm rot="10800000">
            <a:off x="8592312" y="-362857"/>
            <a:ext cx="2307771" cy="7852229"/>
          </a:xfrm>
          <a:prstGeom prst="rect">
            <a:avLst/>
          </a:prstGeom>
          <a:gradFill flip="none" rotWithShape="1">
            <a:gsLst>
              <a:gs pos="86000">
                <a:schemeClr val="accent1">
                  <a:lumMod val="5000"/>
                  <a:lumOff val="95000"/>
                  <a:alpha val="0"/>
                </a:schemeClr>
              </a:gs>
              <a:gs pos="50440">
                <a:srgbClr val="FAFDFE">
                  <a:alpha val="75000"/>
                </a:srgbClr>
              </a:gs>
              <a:gs pos="16000">
                <a:srgbClr val="FFFFFF"/>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527053" y="404813"/>
            <a:ext cx="8050818" cy="1143000"/>
          </a:xfrm>
        </p:spPr>
        <p:txBody>
          <a:bodyPr/>
          <a:lstStyle/>
          <a:p>
            <a:r>
              <a:rPr lang="en-US" smtClean="0"/>
              <a:t>Click to edit Master title style</a:t>
            </a:r>
            <a:endParaRPr lang="en-GB" dirty="0"/>
          </a:p>
        </p:txBody>
      </p:sp>
      <p:sp>
        <p:nvSpPr>
          <p:cNvPr id="3" name="Content Placeholder 2"/>
          <p:cNvSpPr>
            <a:spLocks noGrp="1"/>
          </p:cNvSpPr>
          <p:nvPr>
            <p:ph idx="1"/>
          </p:nvPr>
        </p:nvSpPr>
        <p:spPr>
          <a:xfrm>
            <a:off x="512612" y="1556792"/>
            <a:ext cx="8050818" cy="46402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Date Placeholder 3"/>
          <p:cNvSpPr>
            <a:spLocks noGrp="1"/>
          </p:cNvSpPr>
          <p:nvPr>
            <p:ph type="dt" sz="half" idx="10"/>
          </p:nvPr>
        </p:nvSpPr>
        <p:spPr/>
        <p:txBody>
          <a:bodyPr/>
          <a:lstStyle>
            <a:lvl1pPr>
              <a:defRPr/>
            </a:lvl1pPr>
          </a:lstStyle>
          <a:p>
            <a:fld id="{BC1242CF-12C1-4411-B532-E91306108269}" type="datetime4">
              <a:rPr lang="en-GB">
                <a:solidFill>
                  <a:srgbClr val="3F4548"/>
                </a:solidFill>
              </a:rPr>
              <a:pPr/>
              <a:t>03 November 2019</a:t>
            </a:fld>
            <a:endParaRPr lang="en-GB">
              <a:solidFill>
                <a:srgbClr val="3F4548"/>
              </a:solidFill>
            </a:endParaRPr>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FE8DA6AF-1811-4E27-A96F-54109F1D0275}" type="slidenum">
              <a:rPr lang="en-GB"/>
              <a:pPr/>
              <a:t>‹#›</a:t>
            </a:fld>
            <a:endParaRPr lang="en-GB"/>
          </a:p>
        </p:txBody>
      </p:sp>
      <p:sp>
        <p:nvSpPr>
          <p:cNvPr id="10" name="Line 7"/>
          <p:cNvSpPr>
            <a:spLocks noChangeShapeType="1"/>
          </p:cNvSpPr>
          <p:nvPr userDrawn="1"/>
        </p:nvSpPr>
        <p:spPr bwMode="auto">
          <a:xfrm>
            <a:off x="624419" y="6329363"/>
            <a:ext cx="10943167" cy="0"/>
          </a:xfrm>
          <a:prstGeom prst="line">
            <a:avLst/>
          </a:prstGeom>
          <a:noFill/>
          <a:ln w="127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GB" sz="1800">
              <a:solidFill>
                <a:srgbClr val="3F4548"/>
              </a:solidFill>
            </a:endParaRPr>
          </a:p>
        </p:txBody>
      </p:sp>
    </p:spTree>
    <p:extLst>
      <p:ext uri="{BB962C8B-B14F-4D97-AF65-F5344CB8AC3E}">
        <p14:creationId xmlns:p14="http://schemas.microsoft.com/office/powerpoint/2010/main" val="12637283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Emphasis slide 6">
    <p:spTree>
      <p:nvGrpSpPr>
        <p:cNvPr id="1" name=""/>
        <p:cNvGrpSpPr/>
        <p:nvPr/>
      </p:nvGrpSpPr>
      <p:grpSpPr>
        <a:xfrm>
          <a:off x="0" y="0"/>
          <a:ext cx="0" cy="0"/>
          <a:chOff x="0" y="0"/>
          <a:chExt cx="0" cy="0"/>
        </a:xfrm>
      </p:grpSpPr>
      <p:pic>
        <p:nvPicPr>
          <p:cNvPr id="9" name="Picture 2" descr="https://images.unsplash.com/photo-1516496636080-14fb876e029d?ixlib=rb-0.3.5&amp;ixid=eyJhcHBfaWQiOjEyMDd9&amp;s=b7c4dce29d0c04926ef1bc71ad2b0d65&amp;dpr=1&amp;auto=format&amp;fit=crop&amp;w=1000&amp;q=80&amp;cs=tinysrgb"/>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24847"/>
          <a:stretch/>
        </p:blipFill>
        <p:spPr bwMode="auto">
          <a:xfrm flipH="1">
            <a:off x="8635999" y="0"/>
            <a:ext cx="3556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userDrawn="1"/>
        </p:nvSpPr>
        <p:spPr>
          <a:xfrm rot="10800000">
            <a:off x="8200572" y="-362857"/>
            <a:ext cx="2307771" cy="7852229"/>
          </a:xfrm>
          <a:prstGeom prst="rect">
            <a:avLst/>
          </a:prstGeom>
          <a:gradFill flip="none" rotWithShape="1">
            <a:gsLst>
              <a:gs pos="86000">
                <a:schemeClr val="accent1">
                  <a:lumMod val="5000"/>
                  <a:lumOff val="95000"/>
                  <a:alpha val="0"/>
                </a:schemeClr>
              </a:gs>
              <a:gs pos="50440">
                <a:srgbClr val="FAFDFE">
                  <a:alpha val="75000"/>
                </a:srgbClr>
              </a:gs>
              <a:gs pos="16000">
                <a:srgbClr val="FFFFFF"/>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527053" y="404813"/>
            <a:ext cx="8050818" cy="1143000"/>
          </a:xfrm>
        </p:spPr>
        <p:txBody>
          <a:bodyPr/>
          <a:lstStyle/>
          <a:p>
            <a:r>
              <a:rPr lang="en-US" smtClean="0"/>
              <a:t>Click to edit Master title style</a:t>
            </a:r>
            <a:endParaRPr lang="en-GB" dirty="0"/>
          </a:p>
        </p:txBody>
      </p:sp>
      <p:sp>
        <p:nvSpPr>
          <p:cNvPr id="3" name="Content Placeholder 2"/>
          <p:cNvSpPr>
            <a:spLocks noGrp="1"/>
          </p:cNvSpPr>
          <p:nvPr>
            <p:ph idx="1"/>
          </p:nvPr>
        </p:nvSpPr>
        <p:spPr>
          <a:xfrm>
            <a:off x="512612" y="1556792"/>
            <a:ext cx="8050818" cy="46402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Date Placeholder 3"/>
          <p:cNvSpPr>
            <a:spLocks noGrp="1"/>
          </p:cNvSpPr>
          <p:nvPr>
            <p:ph type="dt" sz="half" idx="10"/>
          </p:nvPr>
        </p:nvSpPr>
        <p:spPr/>
        <p:txBody>
          <a:bodyPr/>
          <a:lstStyle>
            <a:lvl1pPr>
              <a:defRPr/>
            </a:lvl1pPr>
          </a:lstStyle>
          <a:p>
            <a:fld id="{BC1242CF-12C1-4411-B532-E91306108269}" type="datetime4">
              <a:rPr lang="en-GB">
                <a:solidFill>
                  <a:srgbClr val="3F4548"/>
                </a:solidFill>
              </a:rPr>
              <a:pPr/>
              <a:t>03 November 2019</a:t>
            </a:fld>
            <a:endParaRPr lang="en-GB">
              <a:solidFill>
                <a:srgbClr val="3F4548"/>
              </a:solidFill>
            </a:endParaRPr>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FE8DA6AF-1811-4E27-A96F-54109F1D0275}" type="slidenum">
              <a:rPr lang="en-GB"/>
              <a:pPr/>
              <a:t>‹#›</a:t>
            </a:fld>
            <a:endParaRPr lang="en-GB"/>
          </a:p>
        </p:txBody>
      </p:sp>
      <p:sp>
        <p:nvSpPr>
          <p:cNvPr id="10" name="Line 7"/>
          <p:cNvSpPr>
            <a:spLocks noChangeShapeType="1"/>
          </p:cNvSpPr>
          <p:nvPr userDrawn="1"/>
        </p:nvSpPr>
        <p:spPr bwMode="auto">
          <a:xfrm>
            <a:off x="624419" y="6329363"/>
            <a:ext cx="10943167" cy="0"/>
          </a:xfrm>
          <a:prstGeom prst="line">
            <a:avLst/>
          </a:prstGeom>
          <a:noFill/>
          <a:ln w="127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GB" sz="1800">
              <a:solidFill>
                <a:srgbClr val="3F4548"/>
              </a:solidFill>
            </a:endParaRPr>
          </a:p>
        </p:txBody>
      </p:sp>
    </p:spTree>
    <p:extLst>
      <p:ext uri="{BB962C8B-B14F-4D97-AF65-F5344CB8AC3E}">
        <p14:creationId xmlns:p14="http://schemas.microsoft.com/office/powerpoint/2010/main" val="5826041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Emphasis slide 7">
    <p:spTree>
      <p:nvGrpSpPr>
        <p:cNvPr id="1" name=""/>
        <p:cNvGrpSpPr/>
        <p:nvPr/>
      </p:nvGrpSpPr>
      <p:grpSpPr>
        <a:xfrm>
          <a:off x="0" y="0"/>
          <a:ext cx="0" cy="0"/>
          <a:chOff x="0" y="0"/>
          <a:chExt cx="0" cy="0"/>
        </a:xfrm>
      </p:grpSpPr>
      <p:pic>
        <p:nvPicPr>
          <p:cNvPr id="1026" name="Picture 2" descr="https://images.unsplash.com/photo-1495522130528-81c79aba3194?ixlib=rb-0.3.5&amp;ixid=eyJhcHBfaWQiOjEyMDd9&amp;s=cb28dd2b3810ad54f7ee7d04b1a8a271&amp;dpr=1&amp;auto=format&amp;fit=crop&amp;w=1000&amp;q=80&amp;cs=tinysrgb"/>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9433"/>
          <a:stretch/>
        </p:blipFill>
        <p:spPr bwMode="auto">
          <a:xfrm>
            <a:off x="7619180" y="-137276"/>
            <a:ext cx="4699820" cy="6995276"/>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userDrawn="1"/>
        </p:nvSpPr>
        <p:spPr>
          <a:xfrm rot="10800000">
            <a:off x="7460343" y="-406400"/>
            <a:ext cx="2307771" cy="7852229"/>
          </a:xfrm>
          <a:prstGeom prst="rect">
            <a:avLst/>
          </a:prstGeom>
          <a:gradFill flip="none" rotWithShape="1">
            <a:gsLst>
              <a:gs pos="86000">
                <a:schemeClr val="accent1">
                  <a:lumMod val="5000"/>
                  <a:lumOff val="95000"/>
                  <a:alpha val="0"/>
                </a:schemeClr>
              </a:gs>
              <a:gs pos="50440">
                <a:srgbClr val="FAFDFE">
                  <a:alpha val="75000"/>
                </a:srgbClr>
              </a:gs>
              <a:gs pos="16000">
                <a:srgbClr val="FFFFFF"/>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527053" y="404813"/>
            <a:ext cx="8050818" cy="1143000"/>
          </a:xfrm>
        </p:spPr>
        <p:txBody>
          <a:bodyPr/>
          <a:lstStyle/>
          <a:p>
            <a:r>
              <a:rPr lang="en-US" smtClean="0"/>
              <a:t>Click to edit Master title style</a:t>
            </a:r>
            <a:endParaRPr lang="en-GB" dirty="0"/>
          </a:p>
        </p:txBody>
      </p:sp>
      <p:sp>
        <p:nvSpPr>
          <p:cNvPr id="3" name="Content Placeholder 2"/>
          <p:cNvSpPr>
            <a:spLocks noGrp="1"/>
          </p:cNvSpPr>
          <p:nvPr>
            <p:ph idx="1"/>
          </p:nvPr>
        </p:nvSpPr>
        <p:spPr>
          <a:xfrm>
            <a:off x="512612" y="1556792"/>
            <a:ext cx="8050818" cy="46402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Date Placeholder 3"/>
          <p:cNvSpPr>
            <a:spLocks noGrp="1"/>
          </p:cNvSpPr>
          <p:nvPr>
            <p:ph type="dt" sz="half" idx="10"/>
          </p:nvPr>
        </p:nvSpPr>
        <p:spPr/>
        <p:txBody>
          <a:bodyPr/>
          <a:lstStyle>
            <a:lvl1pPr>
              <a:defRPr/>
            </a:lvl1pPr>
          </a:lstStyle>
          <a:p>
            <a:fld id="{BC1242CF-12C1-4411-B532-E91306108269}" type="datetime4">
              <a:rPr lang="en-GB">
                <a:solidFill>
                  <a:srgbClr val="3F4548"/>
                </a:solidFill>
              </a:rPr>
              <a:pPr/>
              <a:t>03 November 2019</a:t>
            </a:fld>
            <a:endParaRPr lang="en-GB">
              <a:solidFill>
                <a:srgbClr val="3F4548"/>
              </a:solidFill>
            </a:endParaRPr>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FE8DA6AF-1811-4E27-A96F-54109F1D0275}" type="slidenum">
              <a:rPr lang="en-GB"/>
              <a:pPr/>
              <a:t>‹#›</a:t>
            </a:fld>
            <a:endParaRPr lang="en-GB"/>
          </a:p>
        </p:txBody>
      </p:sp>
      <p:sp>
        <p:nvSpPr>
          <p:cNvPr id="9" name="Line 7"/>
          <p:cNvSpPr>
            <a:spLocks noChangeShapeType="1"/>
          </p:cNvSpPr>
          <p:nvPr userDrawn="1"/>
        </p:nvSpPr>
        <p:spPr bwMode="auto">
          <a:xfrm>
            <a:off x="624419" y="6329363"/>
            <a:ext cx="10943167" cy="0"/>
          </a:xfrm>
          <a:prstGeom prst="line">
            <a:avLst/>
          </a:prstGeom>
          <a:noFill/>
          <a:ln w="127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GB" sz="1800">
              <a:solidFill>
                <a:srgbClr val="3F4548"/>
              </a:solidFill>
            </a:endParaRPr>
          </a:p>
        </p:txBody>
      </p:sp>
    </p:spTree>
    <p:extLst>
      <p:ext uri="{BB962C8B-B14F-4D97-AF65-F5344CB8AC3E}">
        <p14:creationId xmlns:p14="http://schemas.microsoft.com/office/powerpoint/2010/main" val="11291671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Emphasis slide 8">
    <p:spTree>
      <p:nvGrpSpPr>
        <p:cNvPr id="1" name=""/>
        <p:cNvGrpSpPr/>
        <p:nvPr/>
      </p:nvGrpSpPr>
      <p:grpSpPr>
        <a:xfrm>
          <a:off x="0" y="0"/>
          <a:ext cx="0" cy="0"/>
          <a:chOff x="0" y="0"/>
          <a:chExt cx="0" cy="0"/>
        </a:xfrm>
      </p:grpSpPr>
      <p:pic>
        <p:nvPicPr>
          <p:cNvPr id="9" name="Picture 2" descr="people standing inside city buildi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51586"/>
          <a:stretch/>
        </p:blipFill>
        <p:spPr bwMode="auto">
          <a:xfrm>
            <a:off x="7981310" y="-361950"/>
            <a:ext cx="5240600" cy="721995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userDrawn="1"/>
        </p:nvSpPr>
        <p:spPr>
          <a:xfrm rot="10800000">
            <a:off x="7822900" y="-361950"/>
            <a:ext cx="2307771" cy="7852229"/>
          </a:xfrm>
          <a:prstGeom prst="rect">
            <a:avLst/>
          </a:prstGeom>
          <a:gradFill flip="none" rotWithShape="1">
            <a:gsLst>
              <a:gs pos="86000">
                <a:schemeClr val="accent1">
                  <a:lumMod val="5000"/>
                  <a:lumOff val="95000"/>
                  <a:alpha val="0"/>
                </a:schemeClr>
              </a:gs>
              <a:gs pos="50440">
                <a:srgbClr val="FAFDFE">
                  <a:alpha val="75000"/>
                </a:srgbClr>
              </a:gs>
              <a:gs pos="16000">
                <a:srgbClr val="FFFFFF"/>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527053" y="404813"/>
            <a:ext cx="8050818" cy="1143000"/>
          </a:xfrm>
        </p:spPr>
        <p:txBody>
          <a:bodyPr/>
          <a:lstStyle/>
          <a:p>
            <a:r>
              <a:rPr lang="en-US" smtClean="0"/>
              <a:t>Click to edit Master title style</a:t>
            </a:r>
            <a:endParaRPr lang="en-GB" dirty="0"/>
          </a:p>
        </p:txBody>
      </p:sp>
      <p:sp>
        <p:nvSpPr>
          <p:cNvPr id="3" name="Content Placeholder 2"/>
          <p:cNvSpPr>
            <a:spLocks noGrp="1"/>
          </p:cNvSpPr>
          <p:nvPr>
            <p:ph idx="1"/>
          </p:nvPr>
        </p:nvSpPr>
        <p:spPr>
          <a:xfrm>
            <a:off x="512612" y="1556792"/>
            <a:ext cx="8050818" cy="46402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Date Placeholder 3"/>
          <p:cNvSpPr>
            <a:spLocks noGrp="1"/>
          </p:cNvSpPr>
          <p:nvPr>
            <p:ph type="dt" sz="half" idx="10"/>
          </p:nvPr>
        </p:nvSpPr>
        <p:spPr/>
        <p:txBody>
          <a:bodyPr/>
          <a:lstStyle>
            <a:lvl1pPr>
              <a:defRPr/>
            </a:lvl1pPr>
          </a:lstStyle>
          <a:p>
            <a:fld id="{BC1242CF-12C1-4411-B532-E91306108269}" type="datetime4">
              <a:rPr lang="en-GB">
                <a:solidFill>
                  <a:srgbClr val="3F4548"/>
                </a:solidFill>
              </a:rPr>
              <a:pPr/>
              <a:t>03 November 2019</a:t>
            </a:fld>
            <a:endParaRPr lang="en-GB">
              <a:solidFill>
                <a:srgbClr val="3F4548"/>
              </a:solidFill>
            </a:endParaRPr>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FE8DA6AF-1811-4E27-A96F-54109F1D0275}" type="slidenum">
              <a:rPr lang="en-GB"/>
              <a:pPr/>
              <a:t>‹#›</a:t>
            </a:fld>
            <a:endParaRPr lang="en-GB"/>
          </a:p>
        </p:txBody>
      </p:sp>
      <p:sp>
        <p:nvSpPr>
          <p:cNvPr id="10" name="Line 7"/>
          <p:cNvSpPr>
            <a:spLocks noChangeShapeType="1"/>
          </p:cNvSpPr>
          <p:nvPr userDrawn="1"/>
        </p:nvSpPr>
        <p:spPr bwMode="auto">
          <a:xfrm>
            <a:off x="624419" y="6329363"/>
            <a:ext cx="10943167" cy="0"/>
          </a:xfrm>
          <a:prstGeom prst="line">
            <a:avLst/>
          </a:prstGeom>
          <a:noFill/>
          <a:ln w="127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GB" sz="1800">
              <a:solidFill>
                <a:srgbClr val="3F4548"/>
              </a:solidFill>
            </a:endParaRPr>
          </a:p>
        </p:txBody>
      </p:sp>
    </p:spTree>
    <p:extLst>
      <p:ext uri="{BB962C8B-B14F-4D97-AF65-F5344CB8AC3E}">
        <p14:creationId xmlns:p14="http://schemas.microsoft.com/office/powerpoint/2010/main" val="29852160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Emphasis slide 9">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b="13333"/>
          <a:stretch/>
        </p:blipFill>
        <p:spPr>
          <a:xfrm rot="5400000">
            <a:off x="6781800" y="1447800"/>
            <a:ext cx="6858000" cy="3962400"/>
          </a:xfrm>
          <a:prstGeom prst="rect">
            <a:avLst/>
          </a:prstGeom>
        </p:spPr>
      </p:pic>
      <p:sp>
        <p:nvSpPr>
          <p:cNvPr id="8" name="Rectangle 7"/>
          <p:cNvSpPr/>
          <p:nvPr userDrawn="1"/>
        </p:nvSpPr>
        <p:spPr>
          <a:xfrm rot="10800000">
            <a:off x="8229599" y="-275772"/>
            <a:ext cx="2307771" cy="7852229"/>
          </a:xfrm>
          <a:prstGeom prst="rect">
            <a:avLst/>
          </a:prstGeom>
          <a:gradFill flip="none" rotWithShape="1">
            <a:gsLst>
              <a:gs pos="86000">
                <a:schemeClr val="accent1">
                  <a:lumMod val="5000"/>
                  <a:lumOff val="95000"/>
                  <a:alpha val="0"/>
                </a:schemeClr>
              </a:gs>
              <a:gs pos="50440">
                <a:srgbClr val="FAFDFE">
                  <a:alpha val="75000"/>
                </a:srgbClr>
              </a:gs>
              <a:gs pos="16000">
                <a:srgbClr val="FFFFFF"/>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527053" y="404813"/>
            <a:ext cx="8050818" cy="1143000"/>
          </a:xfrm>
        </p:spPr>
        <p:txBody>
          <a:bodyPr/>
          <a:lstStyle/>
          <a:p>
            <a:r>
              <a:rPr lang="en-US" smtClean="0"/>
              <a:t>Click to edit Master title style</a:t>
            </a:r>
            <a:endParaRPr lang="en-GB" dirty="0"/>
          </a:p>
        </p:txBody>
      </p:sp>
      <p:sp>
        <p:nvSpPr>
          <p:cNvPr id="3" name="Content Placeholder 2"/>
          <p:cNvSpPr>
            <a:spLocks noGrp="1"/>
          </p:cNvSpPr>
          <p:nvPr>
            <p:ph idx="1"/>
          </p:nvPr>
        </p:nvSpPr>
        <p:spPr>
          <a:xfrm>
            <a:off x="512612" y="1556792"/>
            <a:ext cx="8050818" cy="46402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Date Placeholder 3"/>
          <p:cNvSpPr>
            <a:spLocks noGrp="1"/>
          </p:cNvSpPr>
          <p:nvPr>
            <p:ph type="dt" sz="half" idx="10"/>
          </p:nvPr>
        </p:nvSpPr>
        <p:spPr/>
        <p:txBody>
          <a:bodyPr/>
          <a:lstStyle>
            <a:lvl1pPr>
              <a:defRPr/>
            </a:lvl1pPr>
          </a:lstStyle>
          <a:p>
            <a:fld id="{BC1242CF-12C1-4411-B532-E91306108269}" type="datetime4">
              <a:rPr lang="en-GB">
                <a:solidFill>
                  <a:srgbClr val="3F4548"/>
                </a:solidFill>
              </a:rPr>
              <a:pPr/>
              <a:t>03 November 2019</a:t>
            </a:fld>
            <a:endParaRPr lang="en-GB">
              <a:solidFill>
                <a:srgbClr val="3F4548"/>
              </a:solidFill>
            </a:endParaRPr>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FE8DA6AF-1811-4E27-A96F-54109F1D0275}" type="slidenum">
              <a:rPr lang="en-GB"/>
              <a:pPr/>
              <a:t>‹#›</a:t>
            </a:fld>
            <a:endParaRPr lang="en-GB"/>
          </a:p>
        </p:txBody>
      </p:sp>
      <p:sp>
        <p:nvSpPr>
          <p:cNvPr id="10" name="Line 7"/>
          <p:cNvSpPr>
            <a:spLocks noChangeShapeType="1"/>
          </p:cNvSpPr>
          <p:nvPr userDrawn="1"/>
        </p:nvSpPr>
        <p:spPr bwMode="auto">
          <a:xfrm>
            <a:off x="624419" y="6329363"/>
            <a:ext cx="10943167" cy="0"/>
          </a:xfrm>
          <a:prstGeom prst="line">
            <a:avLst/>
          </a:prstGeom>
          <a:noFill/>
          <a:ln w="127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GB" sz="1800">
              <a:solidFill>
                <a:srgbClr val="3F4548"/>
              </a:solidFill>
            </a:endParaRPr>
          </a:p>
        </p:txBody>
      </p:sp>
    </p:spTree>
    <p:extLst>
      <p:ext uri="{BB962C8B-B14F-4D97-AF65-F5344CB8AC3E}">
        <p14:creationId xmlns:p14="http://schemas.microsoft.com/office/powerpoint/2010/main" val="25659287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Emphasis slide 10">
    <p:spTree>
      <p:nvGrpSpPr>
        <p:cNvPr id="1" name=""/>
        <p:cNvGrpSpPr/>
        <p:nvPr/>
      </p:nvGrpSpPr>
      <p:grpSpPr>
        <a:xfrm>
          <a:off x="0" y="0"/>
          <a:ext cx="0" cy="0"/>
          <a:chOff x="0" y="0"/>
          <a:chExt cx="0" cy="0"/>
        </a:xfrm>
      </p:grpSpPr>
      <p:pic>
        <p:nvPicPr>
          <p:cNvPr id="11" name="Picture 2" descr="man holding white ceramic teacup"/>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7233"/>
          <a:stretch/>
        </p:blipFill>
        <p:spPr bwMode="auto">
          <a:xfrm>
            <a:off x="8286750" y="-219527"/>
            <a:ext cx="3905250" cy="7077527"/>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userDrawn="1"/>
        </p:nvSpPr>
        <p:spPr>
          <a:xfrm rot="10800000">
            <a:off x="8229599" y="-275772"/>
            <a:ext cx="2307771" cy="7852229"/>
          </a:xfrm>
          <a:prstGeom prst="rect">
            <a:avLst/>
          </a:prstGeom>
          <a:gradFill flip="none" rotWithShape="1">
            <a:gsLst>
              <a:gs pos="86000">
                <a:schemeClr val="accent1">
                  <a:lumMod val="5000"/>
                  <a:lumOff val="95000"/>
                  <a:alpha val="0"/>
                </a:schemeClr>
              </a:gs>
              <a:gs pos="50440">
                <a:srgbClr val="FAFDFE">
                  <a:alpha val="75000"/>
                </a:srgbClr>
              </a:gs>
              <a:gs pos="16000">
                <a:srgbClr val="FFFFFF"/>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527053" y="404813"/>
            <a:ext cx="8050818" cy="1143000"/>
          </a:xfrm>
        </p:spPr>
        <p:txBody>
          <a:bodyPr/>
          <a:lstStyle/>
          <a:p>
            <a:r>
              <a:rPr lang="en-US" smtClean="0"/>
              <a:t>Click to edit Master title style</a:t>
            </a:r>
            <a:endParaRPr lang="en-GB" dirty="0"/>
          </a:p>
        </p:txBody>
      </p:sp>
      <p:sp>
        <p:nvSpPr>
          <p:cNvPr id="3" name="Content Placeholder 2"/>
          <p:cNvSpPr>
            <a:spLocks noGrp="1"/>
          </p:cNvSpPr>
          <p:nvPr>
            <p:ph idx="1"/>
          </p:nvPr>
        </p:nvSpPr>
        <p:spPr>
          <a:xfrm>
            <a:off x="512612" y="1556792"/>
            <a:ext cx="8050818" cy="46402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Date Placeholder 3"/>
          <p:cNvSpPr>
            <a:spLocks noGrp="1"/>
          </p:cNvSpPr>
          <p:nvPr>
            <p:ph type="dt" sz="half" idx="10"/>
          </p:nvPr>
        </p:nvSpPr>
        <p:spPr/>
        <p:txBody>
          <a:bodyPr/>
          <a:lstStyle>
            <a:lvl1pPr>
              <a:defRPr/>
            </a:lvl1pPr>
          </a:lstStyle>
          <a:p>
            <a:fld id="{BC1242CF-12C1-4411-B532-E91306108269}" type="datetime4">
              <a:rPr lang="en-GB">
                <a:solidFill>
                  <a:srgbClr val="3F4548"/>
                </a:solidFill>
              </a:rPr>
              <a:pPr/>
              <a:t>03 November 2019</a:t>
            </a:fld>
            <a:endParaRPr lang="en-GB">
              <a:solidFill>
                <a:srgbClr val="3F4548"/>
              </a:solidFill>
            </a:endParaRPr>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FE8DA6AF-1811-4E27-A96F-54109F1D0275}" type="slidenum">
              <a:rPr lang="en-GB"/>
              <a:pPr/>
              <a:t>‹#›</a:t>
            </a:fld>
            <a:endParaRPr lang="en-GB"/>
          </a:p>
        </p:txBody>
      </p:sp>
      <p:sp>
        <p:nvSpPr>
          <p:cNvPr id="10" name="Line 7"/>
          <p:cNvSpPr>
            <a:spLocks noChangeShapeType="1"/>
          </p:cNvSpPr>
          <p:nvPr userDrawn="1"/>
        </p:nvSpPr>
        <p:spPr bwMode="auto">
          <a:xfrm>
            <a:off x="624419" y="6329363"/>
            <a:ext cx="10943167" cy="0"/>
          </a:xfrm>
          <a:prstGeom prst="line">
            <a:avLst/>
          </a:prstGeom>
          <a:noFill/>
          <a:ln w="127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GB" sz="1800">
              <a:solidFill>
                <a:srgbClr val="3F4548"/>
              </a:solidFill>
            </a:endParaRPr>
          </a:p>
        </p:txBody>
      </p:sp>
    </p:spTree>
    <p:extLst>
      <p:ext uri="{BB962C8B-B14F-4D97-AF65-F5344CB8AC3E}">
        <p14:creationId xmlns:p14="http://schemas.microsoft.com/office/powerpoint/2010/main" val="20740084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dirty="0"/>
          </a:p>
        </p:txBody>
      </p:sp>
      <p:sp>
        <p:nvSpPr>
          <p:cNvPr id="3" name="Content Placeholder 2"/>
          <p:cNvSpPr>
            <a:spLocks noGrp="1"/>
          </p:cNvSpPr>
          <p:nvPr>
            <p:ph sz="half" idx="1"/>
          </p:nvPr>
        </p:nvSpPr>
        <p:spPr>
          <a:xfrm>
            <a:off x="527050" y="1557338"/>
            <a:ext cx="5425017" cy="4640262"/>
          </a:xfrm>
        </p:spPr>
        <p:txBody>
          <a:bodyPr/>
          <a:lstStyle>
            <a:lvl1pPr>
              <a:defRPr sz="2200"/>
            </a:lvl1pPr>
            <a:lvl2pPr>
              <a:defRPr sz="2000"/>
            </a:lvl2pPr>
            <a:lvl3pPr>
              <a:defRPr sz="1800"/>
            </a:lvl3pPr>
            <a:lvl4pPr>
              <a:defRPr sz="16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Content Placeholder 3"/>
          <p:cNvSpPr>
            <a:spLocks noGrp="1"/>
          </p:cNvSpPr>
          <p:nvPr>
            <p:ph sz="half" idx="2"/>
          </p:nvPr>
        </p:nvSpPr>
        <p:spPr>
          <a:xfrm>
            <a:off x="6155266" y="1557338"/>
            <a:ext cx="5427134" cy="4640262"/>
          </a:xfrm>
        </p:spPr>
        <p:txBody>
          <a:bodyPr/>
          <a:lstStyle>
            <a:lvl1pPr>
              <a:defRPr sz="2200"/>
            </a:lvl1pPr>
            <a:lvl2pPr>
              <a:defRPr sz="2000"/>
            </a:lvl2pPr>
            <a:lvl3pPr>
              <a:defRPr sz="1800"/>
            </a:lvl3pPr>
            <a:lvl4pPr>
              <a:defRPr sz="16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Date Placeholder 4"/>
          <p:cNvSpPr>
            <a:spLocks noGrp="1"/>
          </p:cNvSpPr>
          <p:nvPr>
            <p:ph type="dt" sz="half" idx="10"/>
          </p:nvPr>
        </p:nvSpPr>
        <p:spPr/>
        <p:txBody>
          <a:bodyPr/>
          <a:lstStyle>
            <a:lvl1pPr>
              <a:defRPr/>
            </a:lvl1pPr>
          </a:lstStyle>
          <a:p>
            <a:fld id="{A978B6D0-AB09-4B3E-9118-B4659F37B303}" type="datetime4">
              <a:rPr lang="en-GB">
                <a:solidFill>
                  <a:srgbClr val="3F4548"/>
                </a:solidFill>
              </a:rPr>
              <a:pPr/>
              <a:t>03 November 2019</a:t>
            </a:fld>
            <a:endParaRPr lang="en-GB">
              <a:solidFill>
                <a:srgbClr val="3F4548"/>
              </a:solidFill>
            </a:endParaRPr>
          </a:p>
        </p:txBody>
      </p:sp>
      <p:sp>
        <p:nvSpPr>
          <p:cNvPr id="6" name="Footer Placeholder 5"/>
          <p:cNvSpPr>
            <a:spLocks noGrp="1"/>
          </p:cNvSpPr>
          <p:nvPr>
            <p:ph type="ftr" sz="quarter" idx="11"/>
          </p:nvPr>
        </p:nvSpPr>
        <p:spPr/>
        <p:txBody>
          <a:bodyPr/>
          <a:lstStyle>
            <a:lvl1pPr>
              <a:defRPr/>
            </a:lvl1pPr>
          </a:lstStyle>
          <a:p>
            <a:endParaRPr lang="en-GB"/>
          </a:p>
        </p:txBody>
      </p:sp>
      <p:sp>
        <p:nvSpPr>
          <p:cNvPr id="7" name="Slide Number Placeholder 6"/>
          <p:cNvSpPr>
            <a:spLocks noGrp="1"/>
          </p:cNvSpPr>
          <p:nvPr>
            <p:ph type="sldNum" sz="quarter" idx="12"/>
          </p:nvPr>
        </p:nvSpPr>
        <p:spPr/>
        <p:txBody>
          <a:bodyPr/>
          <a:lstStyle>
            <a:lvl1pPr>
              <a:defRPr/>
            </a:lvl1pPr>
          </a:lstStyle>
          <a:p>
            <a:fld id="{375E1C19-A04E-4390-A400-023E4FCB19F2}" type="slidenum">
              <a:rPr lang="en-GB"/>
              <a:pPr/>
              <a:t>‹#›</a:t>
            </a:fld>
            <a:endParaRPr lang="en-GB"/>
          </a:p>
        </p:txBody>
      </p:sp>
    </p:spTree>
    <p:extLst>
      <p:ext uri="{BB962C8B-B14F-4D97-AF65-F5344CB8AC3E}">
        <p14:creationId xmlns:p14="http://schemas.microsoft.com/office/powerpoint/2010/main" val="18872424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29339" y="404664"/>
            <a:ext cx="10972800" cy="1143000"/>
          </a:xfrm>
        </p:spPr>
        <p:txBody>
          <a:bodyPr/>
          <a:lstStyle>
            <a:lvl1pPr>
              <a:defRPr/>
            </a:lvl1pPr>
          </a:lstStyle>
          <a:p>
            <a:r>
              <a:rPr lang="en-US" smtClean="0"/>
              <a:t>Click to edit Master title style</a:t>
            </a:r>
            <a:endParaRPr lang="en-GB" dirty="0"/>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200"/>
            </a:lvl1pPr>
            <a:lvl2pPr>
              <a:defRPr sz="2000"/>
            </a:lvl2pPr>
            <a:lvl3pPr>
              <a:defRPr sz="1800"/>
            </a:lvl3pPr>
            <a:lvl4pPr>
              <a:defRPr sz="16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Text Placeholder 4"/>
          <p:cNvSpPr>
            <a:spLocks noGrp="1"/>
          </p:cNvSpPr>
          <p:nvPr>
            <p:ph type="body" sz="quarter" idx="3"/>
          </p:nvPr>
        </p:nvSpPr>
        <p:spPr>
          <a:xfrm>
            <a:off x="6193367" y="1535113"/>
            <a:ext cx="5389034" cy="639762"/>
          </a:xfrm>
        </p:spPr>
        <p:txBody>
          <a:bodyPr anchor="b"/>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7" y="2174875"/>
            <a:ext cx="5389034" cy="3951288"/>
          </a:xfrm>
        </p:spPr>
        <p:txBody>
          <a:bodyPr/>
          <a:lstStyle>
            <a:lvl1pPr>
              <a:defRPr sz="2200"/>
            </a:lvl1pPr>
            <a:lvl2pPr>
              <a:defRPr sz="2000"/>
            </a:lvl2pPr>
            <a:lvl3pPr>
              <a:defRPr sz="1800"/>
            </a:lvl3pPr>
            <a:lvl4pPr>
              <a:defRPr sz="16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7" name="Date Placeholder 6"/>
          <p:cNvSpPr>
            <a:spLocks noGrp="1"/>
          </p:cNvSpPr>
          <p:nvPr>
            <p:ph type="dt" sz="half" idx="10"/>
          </p:nvPr>
        </p:nvSpPr>
        <p:spPr/>
        <p:txBody>
          <a:bodyPr/>
          <a:lstStyle>
            <a:lvl1pPr>
              <a:defRPr/>
            </a:lvl1pPr>
          </a:lstStyle>
          <a:p>
            <a:fld id="{F2D14434-9E7D-48B3-A0B1-B61FF5889F61}" type="datetime4">
              <a:rPr lang="en-GB">
                <a:solidFill>
                  <a:srgbClr val="3F4548"/>
                </a:solidFill>
              </a:rPr>
              <a:pPr/>
              <a:t>03 November 2019</a:t>
            </a:fld>
            <a:endParaRPr lang="en-GB">
              <a:solidFill>
                <a:srgbClr val="3F4548"/>
              </a:solidFill>
            </a:endParaRPr>
          </a:p>
        </p:txBody>
      </p:sp>
      <p:sp>
        <p:nvSpPr>
          <p:cNvPr id="8" name="Footer Placeholder 7"/>
          <p:cNvSpPr>
            <a:spLocks noGrp="1"/>
          </p:cNvSpPr>
          <p:nvPr>
            <p:ph type="ftr" sz="quarter" idx="11"/>
          </p:nvPr>
        </p:nvSpPr>
        <p:spPr/>
        <p:txBody>
          <a:bodyPr/>
          <a:lstStyle>
            <a:lvl1pPr>
              <a:defRPr/>
            </a:lvl1pPr>
          </a:lstStyle>
          <a:p>
            <a:endParaRPr lang="en-GB"/>
          </a:p>
        </p:txBody>
      </p:sp>
      <p:sp>
        <p:nvSpPr>
          <p:cNvPr id="9" name="Slide Number Placeholder 8"/>
          <p:cNvSpPr>
            <a:spLocks noGrp="1"/>
          </p:cNvSpPr>
          <p:nvPr>
            <p:ph type="sldNum" sz="quarter" idx="12"/>
          </p:nvPr>
        </p:nvSpPr>
        <p:spPr/>
        <p:txBody>
          <a:bodyPr/>
          <a:lstStyle>
            <a:lvl1pPr>
              <a:defRPr/>
            </a:lvl1pPr>
          </a:lstStyle>
          <a:p>
            <a:fld id="{1FB513AD-2D40-40B6-B454-91430654BAD4}" type="slidenum">
              <a:rPr lang="en-GB"/>
              <a:pPr/>
              <a:t>‹#›</a:t>
            </a:fld>
            <a:endParaRPr lang="en-GB"/>
          </a:p>
        </p:txBody>
      </p:sp>
    </p:spTree>
    <p:extLst>
      <p:ext uri="{BB962C8B-B14F-4D97-AF65-F5344CB8AC3E}">
        <p14:creationId xmlns:p14="http://schemas.microsoft.com/office/powerpoint/2010/main" val="129604432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lvl1pPr>
              <a:defRPr/>
            </a:lvl1pPr>
          </a:lstStyle>
          <a:p>
            <a:fld id="{00CB7BE8-6A98-487E-A0BA-75F334DA4484}" type="datetime4">
              <a:rPr lang="en-GB">
                <a:solidFill>
                  <a:srgbClr val="3F4548"/>
                </a:solidFill>
              </a:rPr>
              <a:pPr/>
              <a:t>03 November 2019</a:t>
            </a:fld>
            <a:endParaRPr lang="en-GB">
              <a:solidFill>
                <a:srgbClr val="3F4548"/>
              </a:solidFill>
            </a:endParaRPr>
          </a:p>
        </p:txBody>
      </p:sp>
      <p:sp>
        <p:nvSpPr>
          <p:cNvPr id="4" name="Footer Placeholder 3"/>
          <p:cNvSpPr>
            <a:spLocks noGrp="1"/>
          </p:cNvSpPr>
          <p:nvPr>
            <p:ph type="ftr" sz="quarter" idx="11"/>
          </p:nvPr>
        </p:nvSpPr>
        <p:spPr/>
        <p:txBody>
          <a:bodyPr/>
          <a:lstStyle>
            <a:lvl1pPr>
              <a:defRPr/>
            </a:lvl1pPr>
          </a:lstStyle>
          <a:p>
            <a:endParaRPr lang="en-GB"/>
          </a:p>
        </p:txBody>
      </p:sp>
      <p:sp>
        <p:nvSpPr>
          <p:cNvPr id="5" name="Slide Number Placeholder 4"/>
          <p:cNvSpPr>
            <a:spLocks noGrp="1"/>
          </p:cNvSpPr>
          <p:nvPr>
            <p:ph type="sldNum" sz="quarter" idx="12"/>
          </p:nvPr>
        </p:nvSpPr>
        <p:spPr/>
        <p:txBody>
          <a:bodyPr/>
          <a:lstStyle>
            <a:lvl1pPr>
              <a:defRPr/>
            </a:lvl1pPr>
          </a:lstStyle>
          <a:p>
            <a:fld id="{CCC5EDD3-CB13-45EB-8A5C-B486875EE4D2}" type="slidenum">
              <a:rPr lang="en-GB"/>
              <a:pPr/>
              <a:t>‹#›</a:t>
            </a:fld>
            <a:endParaRPr lang="en-GB"/>
          </a:p>
        </p:txBody>
      </p:sp>
    </p:spTree>
    <p:extLst>
      <p:ext uri="{BB962C8B-B14F-4D97-AF65-F5344CB8AC3E}">
        <p14:creationId xmlns:p14="http://schemas.microsoft.com/office/powerpoint/2010/main" val="200019830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57B165FE-1D5F-4086-A6F1-ADCC09BA4FF2}" type="datetime4">
              <a:rPr lang="en-GB">
                <a:solidFill>
                  <a:srgbClr val="3F4548"/>
                </a:solidFill>
              </a:rPr>
              <a:pPr/>
              <a:t>03 November 2019</a:t>
            </a:fld>
            <a:endParaRPr lang="en-GB">
              <a:solidFill>
                <a:srgbClr val="3F4548"/>
              </a:solidFill>
            </a:endParaRPr>
          </a:p>
        </p:txBody>
      </p:sp>
      <p:sp>
        <p:nvSpPr>
          <p:cNvPr id="3" name="Footer Placeholder 2"/>
          <p:cNvSpPr>
            <a:spLocks noGrp="1"/>
          </p:cNvSpPr>
          <p:nvPr>
            <p:ph type="ftr" sz="quarter" idx="11"/>
          </p:nvPr>
        </p:nvSpPr>
        <p:spPr/>
        <p:txBody>
          <a:bodyPr/>
          <a:lstStyle>
            <a:lvl1pPr>
              <a:defRPr/>
            </a:lvl1pPr>
          </a:lstStyle>
          <a:p>
            <a:endParaRPr lang="en-GB"/>
          </a:p>
        </p:txBody>
      </p:sp>
      <p:sp>
        <p:nvSpPr>
          <p:cNvPr id="4" name="Slide Number Placeholder 3"/>
          <p:cNvSpPr>
            <a:spLocks noGrp="1"/>
          </p:cNvSpPr>
          <p:nvPr>
            <p:ph type="sldNum" sz="quarter" idx="12"/>
          </p:nvPr>
        </p:nvSpPr>
        <p:spPr/>
        <p:txBody>
          <a:bodyPr/>
          <a:lstStyle>
            <a:lvl1pPr>
              <a:defRPr/>
            </a:lvl1pPr>
          </a:lstStyle>
          <a:p>
            <a:fld id="{22D29D89-28D6-400C-BE2E-4CB4EC7E1F86}" type="slidenum">
              <a:rPr lang="en-GB"/>
              <a:pPr/>
              <a:t>‹#›</a:t>
            </a:fld>
            <a:endParaRPr lang="en-GB"/>
          </a:p>
        </p:txBody>
      </p:sp>
    </p:spTree>
    <p:extLst>
      <p:ext uri="{BB962C8B-B14F-4D97-AF65-F5344CB8AC3E}">
        <p14:creationId xmlns:p14="http://schemas.microsoft.com/office/powerpoint/2010/main" val="790540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1908" y="4653136"/>
            <a:ext cx="7315200" cy="566738"/>
          </a:xfrm>
        </p:spPr>
        <p:txBody>
          <a:bodyPr anchor="b"/>
          <a:lstStyle>
            <a:lvl1pPr algn="l">
              <a:defRPr sz="2400" b="1"/>
            </a:lvl1pPr>
          </a:lstStyle>
          <a:p>
            <a:r>
              <a:rPr lang="en-US" smtClean="0"/>
              <a:t>Click to edit Master title style</a:t>
            </a:r>
            <a:endParaRPr lang="en-GB" dirty="0"/>
          </a:p>
        </p:txBody>
      </p:sp>
      <p:sp>
        <p:nvSpPr>
          <p:cNvPr id="3" name="Picture Placeholder 2"/>
          <p:cNvSpPr>
            <a:spLocks noGrp="1"/>
          </p:cNvSpPr>
          <p:nvPr>
            <p:ph type="pic" idx="1"/>
          </p:nvPr>
        </p:nvSpPr>
        <p:spPr>
          <a:xfrm>
            <a:off x="511907" y="466328"/>
            <a:ext cx="11167482"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511908" y="5219874"/>
            <a:ext cx="7315200" cy="804862"/>
          </a:xfrm>
        </p:spPr>
        <p:txBody>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E22C0A29-9CEF-41E0-85B3-88BBAFC398D9}" type="datetime4">
              <a:rPr lang="en-GB">
                <a:solidFill>
                  <a:srgbClr val="3F4548"/>
                </a:solidFill>
              </a:rPr>
              <a:pPr/>
              <a:t>03 November 2019</a:t>
            </a:fld>
            <a:endParaRPr lang="en-GB">
              <a:solidFill>
                <a:srgbClr val="3F4548"/>
              </a:solidFill>
            </a:endParaRPr>
          </a:p>
        </p:txBody>
      </p:sp>
      <p:sp>
        <p:nvSpPr>
          <p:cNvPr id="6" name="Footer Placeholder 5"/>
          <p:cNvSpPr>
            <a:spLocks noGrp="1"/>
          </p:cNvSpPr>
          <p:nvPr>
            <p:ph type="ftr" sz="quarter" idx="11"/>
          </p:nvPr>
        </p:nvSpPr>
        <p:spPr/>
        <p:txBody>
          <a:bodyPr/>
          <a:lstStyle>
            <a:lvl1pPr>
              <a:defRPr/>
            </a:lvl1pPr>
          </a:lstStyle>
          <a:p>
            <a:endParaRPr lang="en-GB"/>
          </a:p>
        </p:txBody>
      </p:sp>
      <p:sp>
        <p:nvSpPr>
          <p:cNvPr id="7" name="Slide Number Placeholder 6"/>
          <p:cNvSpPr>
            <a:spLocks noGrp="1"/>
          </p:cNvSpPr>
          <p:nvPr>
            <p:ph type="sldNum" sz="quarter" idx="12"/>
          </p:nvPr>
        </p:nvSpPr>
        <p:spPr/>
        <p:txBody>
          <a:bodyPr/>
          <a:lstStyle>
            <a:lvl1pPr>
              <a:defRPr/>
            </a:lvl1pPr>
          </a:lstStyle>
          <a:p>
            <a:fld id="{43FE9C09-A791-4882-904F-A1C4017C9B6E}" type="slidenum">
              <a:rPr lang="en-GB"/>
              <a:pPr/>
              <a:t>‹#›</a:t>
            </a:fld>
            <a:endParaRPr lang="en-GB"/>
          </a:p>
        </p:txBody>
      </p:sp>
    </p:spTree>
    <p:extLst>
      <p:ext uri="{BB962C8B-B14F-4D97-AF65-F5344CB8AC3E}">
        <p14:creationId xmlns:p14="http://schemas.microsoft.com/office/powerpoint/2010/main" val="17764546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xAndChart" preserve="1">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527052" y="404813"/>
            <a:ext cx="11055349" cy="11430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527050" y="1557338"/>
            <a:ext cx="5425017" cy="4640262"/>
          </a:xfrm>
        </p:spPr>
        <p:txBody>
          <a:bodyPr/>
          <a:lstStyle>
            <a:lvl1pPr>
              <a:defRPr sz="2200"/>
            </a:lvl1pPr>
            <a:lvl2pPr>
              <a:defRPr sz="2000"/>
            </a:lvl2pPr>
            <a:lvl3pPr>
              <a:defRPr sz="1800"/>
            </a:lvl3pPr>
            <a:lvl4pPr>
              <a:defRPr sz="1600"/>
            </a:lvl4pPr>
            <a:lvl5pPr>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Chart Placeholder 3"/>
          <p:cNvSpPr>
            <a:spLocks noGrp="1"/>
          </p:cNvSpPr>
          <p:nvPr>
            <p:ph type="chart" sz="half" idx="2"/>
          </p:nvPr>
        </p:nvSpPr>
        <p:spPr>
          <a:xfrm>
            <a:off x="6155266" y="1557338"/>
            <a:ext cx="5427134" cy="4640262"/>
          </a:xfrm>
        </p:spPr>
        <p:txBody>
          <a:bodyPr/>
          <a:lstStyle>
            <a:lvl1pPr>
              <a:defRPr sz="2200"/>
            </a:lvl1pPr>
          </a:lstStyle>
          <a:p>
            <a:r>
              <a:rPr lang="en-US" smtClean="0"/>
              <a:t>Click icon to add chart</a:t>
            </a:r>
            <a:endParaRPr lang="en-GB" dirty="0"/>
          </a:p>
        </p:txBody>
      </p:sp>
      <p:sp>
        <p:nvSpPr>
          <p:cNvPr id="5" name="Date Placeholder 4"/>
          <p:cNvSpPr>
            <a:spLocks noGrp="1"/>
          </p:cNvSpPr>
          <p:nvPr>
            <p:ph type="dt" sz="half" idx="10"/>
          </p:nvPr>
        </p:nvSpPr>
        <p:spPr>
          <a:xfrm>
            <a:off x="527052" y="6410325"/>
            <a:ext cx="2688166" cy="331788"/>
          </a:xfrm>
        </p:spPr>
        <p:txBody>
          <a:bodyPr/>
          <a:lstStyle>
            <a:lvl1pPr>
              <a:defRPr/>
            </a:lvl1pPr>
          </a:lstStyle>
          <a:p>
            <a:fld id="{E55E8865-9CB5-4569-9D00-F0979EDB96F2}" type="datetime4">
              <a:rPr lang="en-GB">
                <a:solidFill>
                  <a:srgbClr val="3F4548"/>
                </a:solidFill>
              </a:rPr>
              <a:pPr/>
              <a:t>03 November 2019</a:t>
            </a:fld>
            <a:endParaRPr lang="en-GB">
              <a:solidFill>
                <a:srgbClr val="3F4548"/>
              </a:solidFill>
            </a:endParaRPr>
          </a:p>
        </p:txBody>
      </p:sp>
      <p:sp>
        <p:nvSpPr>
          <p:cNvPr id="6" name="Footer Placeholder 5"/>
          <p:cNvSpPr>
            <a:spLocks noGrp="1"/>
          </p:cNvSpPr>
          <p:nvPr>
            <p:ph type="ftr" sz="quarter" idx="11"/>
          </p:nvPr>
        </p:nvSpPr>
        <p:spPr>
          <a:xfrm>
            <a:off x="3215219" y="6410325"/>
            <a:ext cx="5761567" cy="331788"/>
          </a:xfrm>
        </p:spPr>
        <p:txBody>
          <a:bodyPr/>
          <a:lstStyle>
            <a:lvl1pPr>
              <a:defRPr/>
            </a:lvl1pPr>
          </a:lstStyle>
          <a:p>
            <a:endParaRPr lang="en-GB"/>
          </a:p>
        </p:txBody>
      </p:sp>
      <p:sp>
        <p:nvSpPr>
          <p:cNvPr id="7" name="Slide Number Placeholder 6"/>
          <p:cNvSpPr>
            <a:spLocks noGrp="1"/>
          </p:cNvSpPr>
          <p:nvPr>
            <p:ph type="sldNum" sz="quarter" idx="12"/>
          </p:nvPr>
        </p:nvSpPr>
        <p:spPr>
          <a:xfrm>
            <a:off x="10801351" y="6402390"/>
            <a:ext cx="863600" cy="339725"/>
          </a:xfrm>
        </p:spPr>
        <p:txBody>
          <a:bodyPr/>
          <a:lstStyle>
            <a:lvl1pPr>
              <a:defRPr/>
            </a:lvl1pPr>
          </a:lstStyle>
          <a:p>
            <a:fld id="{DD990B9C-E09A-4941-8EE5-1699664D5C7B}" type="slidenum">
              <a:rPr lang="en-GB"/>
              <a:pPr/>
              <a:t>‹#›</a:t>
            </a:fld>
            <a:endParaRPr lang="en-GB"/>
          </a:p>
        </p:txBody>
      </p:sp>
    </p:spTree>
    <p:extLst>
      <p:ext uri="{BB962C8B-B14F-4D97-AF65-F5344CB8AC3E}">
        <p14:creationId xmlns:p14="http://schemas.microsoft.com/office/powerpoint/2010/main" val="86884833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pic>
        <p:nvPicPr>
          <p:cNvPr id="7" name="Picture 6" descr="03.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43670A9-E71B-C24A-BC7A-6EBF172A8789}" type="slidenum">
              <a:rPr lang="en-GB" smtClean="0"/>
              <a:t>‹#›</a:t>
            </a:fld>
            <a:endParaRPr lang="en-GB"/>
          </a:p>
        </p:txBody>
      </p:sp>
      <p:sp>
        <p:nvSpPr>
          <p:cNvPr id="8" name="Title 1"/>
          <p:cNvSpPr>
            <a:spLocks noGrp="1"/>
          </p:cNvSpPr>
          <p:nvPr>
            <p:ph type="ctrTitle"/>
          </p:nvPr>
        </p:nvSpPr>
        <p:spPr>
          <a:xfrm>
            <a:off x="914400" y="2130426"/>
            <a:ext cx="10363200" cy="1470025"/>
          </a:xfrm>
        </p:spPr>
        <p:txBody>
          <a:bodyPr>
            <a:normAutofit/>
          </a:bodyPr>
          <a:lstStyle>
            <a:lvl1pPr algn="l">
              <a:defRPr sz="3200"/>
            </a:lvl1pPr>
          </a:lstStyle>
          <a:p>
            <a:r>
              <a:rPr lang="en-US" dirty="0" smtClean="0"/>
              <a:t>Click to edit Master title style</a:t>
            </a:r>
            <a:endParaRPr lang="en-GB" dirty="0"/>
          </a:p>
        </p:txBody>
      </p:sp>
      <p:sp>
        <p:nvSpPr>
          <p:cNvPr id="9" name="Subtitle 2"/>
          <p:cNvSpPr>
            <a:spLocks noGrp="1"/>
          </p:cNvSpPr>
          <p:nvPr>
            <p:ph type="subTitle" idx="1"/>
          </p:nvPr>
        </p:nvSpPr>
        <p:spPr>
          <a:xfrm>
            <a:off x="914400" y="3886200"/>
            <a:ext cx="8534400" cy="1752600"/>
          </a:xfrm>
        </p:spPr>
        <p:txBody>
          <a:bodyPr>
            <a:normAutofit/>
          </a:bodyPr>
          <a:lstStyle>
            <a:lvl1pPr marL="0" indent="0" algn="l">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GB" dirty="0"/>
          </a:p>
        </p:txBody>
      </p:sp>
    </p:spTree>
    <p:extLst>
      <p:ext uri="{BB962C8B-B14F-4D97-AF65-F5344CB8AC3E}">
        <p14:creationId xmlns:p14="http://schemas.microsoft.com/office/powerpoint/2010/main" val="150794931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pPr fontAlgn="base">
              <a:spcBef>
                <a:spcPct val="0"/>
              </a:spcBef>
              <a:spcAft>
                <a:spcPct val="0"/>
              </a:spcAft>
            </a:pPr>
            <a:fld id="{0D5A5B80-4E0E-41F8-BFF5-504EC24C412E}" type="datetime4">
              <a:rPr lang="en-GB" smtClean="0">
                <a:solidFill>
                  <a:srgbClr val="3F4548"/>
                </a:solidFill>
              </a:rPr>
              <a:pPr fontAlgn="base">
                <a:spcBef>
                  <a:spcPct val="0"/>
                </a:spcBef>
                <a:spcAft>
                  <a:spcPct val="0"/>
                </a:spcAft>
              </a:pPr>
              <a:t>03 November 2019</a:t>
            </a:fld>
            <a:endParaRPr lang="en-GB" dirty="0">
              <a:solidFill>
                <a:srgbClr val="3F4548"/>
              </a:solidFill>
            </a:endParaRPr>
          </a:p>
        </p:txBody>
      </p:sp>
      <p:sp>
        <p:nvSpPr>
          <p:cNvPr id="4" name="Footer Placeholder 3"/>
          <p:cNvSpPr>
            <a:spLocks noGrp="1"/>
          </p:cNvSpPr>
          <p:nvPr>
            <p:ph type="ftr" sz="quarter" idx="11"/>
          </p:nvPr>
        </p:nvSpPr>
        <p:spPr/>
        <p:txBody>
          <a:bodyPr/>
          <a:lstStyle/>
          <a:p>
            <a:pPr fontAlgn="base">
              <a:spcBef>
                <a:spcPct val="0"/>
              </a:spcBef>
              <a:spcAft>
                <a:spcPct val="0"/>
              </a:spcAft>
            </a:pPr>
            <a:endParaRPr lang="en-GB"/>
          </a:p>
        </p:txBody>
      </p:sp>
      <p:sp>
        <p:nvSpPr>
          <p:cNvPr id="5" name="Slide Number Placeholder 4"/>
          <p:cNvSpPr>
            <a:spLocks noGrp="1"/>
          </p:cNvSpPr>
          <p:nvPr>
            <p:ph type="sldNum" sz="quarter" idx="12"/>
          </p:nvPr>
        </p:nvSpPr>
        <p:spPr/>
        <p:txBody>
          <a:bodyPr/>
          <a:lstStyle/>
          <a:p>
            <a:pPr fontAlgn="base">
              <a:spcBef>
                <a:spcPct val="0"/>
              </a:spcBef>
              <a:spcAft>
                <a:spcPct val="0"/>
              </a:spcAft>
            </a:pPr>
            <a:fld id="{65C5C0B4-F90D-4B90-B187-E84366B07232}" type="slidenum">
              <a:rPr lang="en-GB" smtClean="0"/>
              <a:pPr fontAlgn="base">
                <a:spcBef>
                  <a:spcPct val="0"/>
                </a:spcBef>
                <a:spcAft>
                  <a:spcPct val="0"/>
                </a:spcAft>
              </a:pPr>
              <a:t>‹#›</a:t>
            </a:fld>
            <a:endParaRPr lang="en-GB" dirty="0"/>
          </a:p>
        </p:txBody>
      </p:sp>
      <p:sp>
        <p:nvSpPr>
          <p:cNvPr id="6" name="Content Placeholder 2"/>
          <p:cNvSpPr>
            <a:spLocks noGrp="1"/>
          </p:cNvSpPr>
          <p:nvPr>
            <p:ph idx="1"/>
          </p:nvPr>
        </p:nvSpPr>
        <p:spPr>
          <a:xfrm>
            <a:off x="512611" y="1556792"/>
            <a:ext cx="11152339" cy="46402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292039048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dirty="0"/>
          </a:p>
        </p:txBody>
      </p:sp>
      <p:sp>
        <p:nvSpPr>
          <p:cNvPr id="3" name="Content Placeholder 2"/>
          <p:cNvSpPr>
            <a:spLocks noGrp="1"/>
          </p:cNvSpPr>
          <p:nvPr>
            <p:ph sz="half" idx="1"/>
          </p:nvPr>
        </p:nvSpPr>
        <p:spPr>
          <a:xfrm>
            <a:off x="527050" y="1557338"/>
            <a:ext cx="5425017" cy="4640262"/>
          </a:xfrm>
        </p:spPr>
        <p:txBody>
          <a:bodyPr/>
          <a:lstStyle>
            <a:lvl1pPr>
              <a:defRPr sz="2200"/>
            </a:lvl1pPr>
            <a:lvl2pPr>
              <a:defRPr sz="2000"/>
            </a:lvl2pPr>
            <a:lvl3pPr>
              <a:defRPr sz="1800"/>
            </a:lvl3pPr>
            <a:lvl4pPr>
              <a:defRPr sz="16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p:cNvSpPr>
            <a:spLocks noGrp="1"/>
          </p:cNvSpPr>
          <p:nvPr>
            <p:ph sz="half" idx="2"/>
          </p:nvPr>
        </p:nvSpPr>
        <p:spPr>
          <a:xfrm>
            <a:off x="6155266" y="1557338"/>
            <a:ext cx="5427134" cy="4640262"/>
          </a:xfrm>
        </p:spPr>
        <p:txBody>
          <a:bodyPr/>
          <a:lstStyle>
            <a:lvl1pPr>
              <a:defRPr sz="2200"/>
            </a:lvl1pPr>
            <a:lvl2pPr>
              <a:defRPr sz="2000"/>
            </a:lvl2pPr>
            <a:lvl3pPr>
              <a:defRPr sz="1800"/>
            </a:lvl3pPr>
            <a:lvl4pPr>
              <a:defRPr sz="16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Date Placeholder 4"/>
          <p:cNvSpPr>
            <a:spLocks noGrp="1"/>
          </p:cNvSpPr>
          <p:nvPr>
            <p:ph type="dt" sz="half" idx="10"/>
          </p:nvPr>
        </p:nvSpPr>
        <p:spPr/>
        <p:txBody>
          <a:bodyPr/>
          <a:lstStyle>
            <a:lvl1pPr>
              <a:defRPr/>
            </a:lvl1pPr>
          </a:lstStyle>
          <a:p>
            <a:fld id="{A978B6D0-AB09-4B3E-9118-B4659F37B303}" type="datetime4">
              <a:rPr lang="en-GB">
                <a:solidFill>
                  <a:srgbClr val="3F4548"/>
                </a:solidFill>
              </a:rPr>
              <a:pPr/>
              <a:t>03 November 2019</a:t>
            </a:fld>
            <a:endParaRPr lang="en-GB">
              <a:solidFill>
                <a:srgbClr val="3F4548"/>
              </a:solidFill>
            </a:endParaRPr>
          </a:p>
        </p:txBody>
      </p:sp>
      <p:sp>
        <p:nvSpPr>
          <p:cNvPr id="6" name="Footer Placeholder 5"/>
          <p:cNvSpPr>
            <a:spLocks noGrp="1"/>
          </p:cNvSpPr>
          <p:nvPr>
            <p:ph type="ftr" sz="quarter" idx="11"/>
          </p:nvPr>
        </p:nvSpPr>
        <p:spPr/>
        <p:txBody>
          <a:bodyPr/>
          <a:lstStyle>
            <a:lvl1pPr>
              <a:defRPr/>
            </a:lvl1pPr>
          </a:lstStyle>
          <a:p>
            <a:endParaRPr lang="en-GB"/>
          </a:p>
        </p:txBody>
      </p:sp>
      <p:sp>
        <p:nvSpPr>
          <p:cNvPr id="7" name="Slide Number Placeholder 6"/>
          <p:cNvSpPr>
            <a:spLocks noGrp="1"/>
          </p:cNvSpPr>
          <p:nvPr>
            <p:ph type="sldNum" sz="quarter" idx="12"/>
          </p:nvPr>
        </p:nvSpPr>
        <p:spPr/>
        <p:txBody>
          <a:bodyPr/>
          <a:lstStyle>
            <a:lvl1pPr>
              <a:defRPr/>
            </a:lvl1pPr>
          </a:lstStyle>
          <a:p>
            <a:fld id="{375E1C19-A04E-4390-A400-023E4FCB19F2}" type="slidenum">
              <a:rPr lang="en-GB"/>
              <a:pPr/>
              <a:t>‹#›</a:t>
            </a:fld>
            <a:endParaRPr lang="en-GB"/>
          </a:p>
        </p:txBody>
      </p:sp>
    </p:spTree>
    <p:extLst>
      <p:ext uri="{BB962C8B-B14F-4D97-AF65-F5344CB8AC3E}">
        <p14:creationId xmlns:p14="http://schemas.microsoft.com/office/powerpoint/2010/main" val="65709929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29339" y="404664"/>
            <a:ext cx="10972800" cy="1143000"/>
          </a:xfrm>
        </p:spPr>
        <p:txBody>
          <a:bodyPr/>
          <a:lstStyle>
            <a:lvl1pPr>
              <a:defRPr/>
            </a:lvl1pPr>
          </a:lstStyle>
          <a:p>
            <a:r>
              <a:rPr lang="en-US"/>
              <a:t>Click to edit Master title style</a:t>
            </a:r>
            <a:endParaRPr lang="en-GB" dirty="0"/>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200"/>
            </a:lvl1pPr>
            <a:lvl2pPr>
              <a:defRPr sz="2000"/>
            </a:lvl2pPr>
            <a:lvl3pPr>
              <a:defRPr sz="1800"/>
            </a:lvl3pPr>
            <a:lvl4pPr>
              <a:defRPr sz="16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Text Placeholder 4"/>
          <p:cNvSpPr>
            <a:spLocks noGrp="1"/>
          </p:cNvSpPr>
          <p:nvPr>
            <p:ph type="body" sz="quarter" idx="3"/>
          </p:nvPr>
        </p:nvSpPr>
        <p:spPr>
          <a:xfrm>
            <a:off x="6193367" y="1535113"/>
            <a:ext cx="5389034" cy="639762"/>
          </a:xfrm>
        </p:spPr>
        <p:txBody>
          <a:bodyPr anchor="b"/>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7" y="2174875"/>
            <a:ext cx="5389034" cy="3951288"/>
          </a:xfrm>
        </p:spPr>
        <p:txBody>
          <a:bodyPr/>
          <a:lstStyle>
            <a:lvl1pPr>
              <a:defRPr sz="2200"/>
            </a:lvl1pPr>
            <a:lvl2pPr>
              <a:defRPr sz="2000"/>
            </a:lvl2pPr>
            <a:lvl3pPr>
              <a:defRPr sz="1800"/>
            </a:lvl3pPr>
            <a:lvl4pPr>
              <a:defRPr sz="16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Date Placeholder 6"/>
          <p:cNvSpPr>
            <a:spLocks noGrp="1"/>
          </p:cNvSpPr>
          <p:nvPr>
            <p:ph type="dt" sz="half" idx="10"/>
          </p:nvPr>
        </p:nvSpPr>
        <p:spPr/>
        <p:txBody>
          <a:bodyPr/>
          <a:lstStyle>
            <a:lvl1pPr>
              <a:defRPr/>
            </a:lvl1pPr>
          </a:lstStyle>
          <a:p>
            <a:fld id="{F2D14434-9E7D-48B3-A0B1-B61FF5889F61}" type="datetime4">
              <a:rPr lang="en-GB">
                <a:solidFill>
                  <a:srgbClr val="3F4548"/>
                </a:solidFill>
              </a:rPr>
              <a:pPr/>
              <a:t>03 November 2019</a:t>
            </a:fld>
            <a:endParaRPr lang="en-GB">
              <a:solidFill>
                <a:srgbClr val="3F4548"/>
              </a:solidFill>
            </a:endParaRPr>
          </a:p>
        </p:txBody>
      </p:sp>
      <p:sp>
        <p:nvSpPr>
          <p:cNvPr id="8" name="Footer Placeholder 7"/>
          <p:cNvSpPr>
            <a:spLocks noGrp="1"/>
          </p:cNvSpPr>
          <p:nvPr>
            <p:ph type="ftr" sz="quarter" idx="11"/>
          </p:nvPr>
        </p:nvSpPr>
        <p:spPr/>
        <p:txBody>
          <a:bodyPr/>
          <a:lstStyle>
            <a:lvl1pPr>
              <a:defRPr/>
            </a:lvl1pPr>
          </a:lstStyle>
          <a:p>
            <a:endParaRPr lang="en-GB"/>
          </a:p>
        </p:txBody>
      </p:sp>
      <p:sp>
        <p:nvSpPr>
          <p:cNvPr id="9" name="Slide Number Placeholder 8"/>
          <p:cNvSpPr>
            <a:spLocks noGrp="1"/>
          </p:cNvSpPr>
          <p:nvPr>
            <p:ph type="sldNum" sz="quarter" idx="12"/>
          </p:nvPr>
        </p:nvSpPr>
        <p:spPr/>
        <p:txBody>
          <a:bodyPr/>
          <a:lstStyle>
            <a:lvl1pPr>
              <a:defRPr/>
            </a:lvl1pPr>
          </a:lstStyle>
          <a:p>
            <a:fld id="{1FB513AD-2D40-40B6-B454-91430654BAD4}" type="slidenum">
              <a:rPr lang="en-GB"/>
              <a:pPr/>
              <a:t>‹#›</a:t>
            </a:fld>
            <a:endParaRPr lang="en-GB"/>
          </a:p>
        </p:txBody>
      </p:sp>
    </p:spTree>
    <p:extLst>
      <p:ext uri="{BB962C8B-B14F-4D97-AF65-F5344CB8AC3E}">
        <p14:creationId xmlns:p14="http://schemas.microsoft.com/office/powerpoint/2010/main" val="401061562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lvl1pPr>
              <a:defRPr/>
            </a:lvl1pPr>
          </a:lstStyle>
          <a:p>
            <a:fld id="{00CB7BE8-6A98-487E-A0BA-75F334DA4484}" type="datetime4">
              <a:rPr lang="en-GB">
                <a:solidFill>
                  <a:srgbClr val="3F4548"/>
                </a:solidFill>
              </a:rPr>
              <a:pPr/>
              <a:t>03 November 2019</a:t>
            </a:fld>
            <a:endParaRPr lang="en-GB">
              <a:solidFill>
                <a:srgbClr val="3F4548"/>
              </a:solidFill>
            </a:endParaRPr>
          </a:p>
        </p:txBody>
      </p:sp>
      <p:sp>
        <p:nvSpPr>
          <p:cNvPr id="4" name="Footer Placeholder 3"/>
          <p:cNvSpPr>
            <a:spLocks noGrp="1"/>
          </p:cNvSpPr>
          <p:nvPr>
            <p:ph type="ftr" sz="quarter" idx="11"/>
          </p:nvPr>
        </p:nvSpPr>
        <p:spPr/>
        <p:txBody>
          <a:bodyPr/>
          <a:lstStyle>
            <a:lvl1pPr>
              <a:defRPr/>
            </a:lvl1pPr>
          </a:lstStyle>
          <a:p>
            <a:endParaRPr lang="en-GB"/>
          </a:p>
        </p:txBody>
      </p:sp>
      <p:sp>
        <p:nvSpPr>
          <p:cNvPr id="5" name="Slide Number Placeholder 4"/>
          <p:cNvSpPr>
            <a:spLocks noGrp="1"/>
          </p:cNvSpPr>
          <p:nvPr>
            <p:ph type="sldNum" sz="quarter" idx="12"/>
          </p:nvPr>
        </p:nvSpPr>
        <p:spPr/>
        <p:txBody>
          <a:bodyPr/>
          <a:lstStyle>
            <a:lvl1pPr>
              <a:defRPr/>
            </a:lvl1pPr>
          </a:lstStyle>
          <a:p>
            <a:fld id="{CCC5EDD3-CB13-45EB-8A5C-B486875EE4D2}" type="slidenum">
              <a:rPr lang="en-GB"/>
              <a:pPr/>
              <a:t>‹#›</a:t>
            </a:fld>
            <a:endParaRPr lang="en-GB"/>
          </a:p>
        </p:txBody>
      </p:sp>
    </p:spTree>
    <p:extLst>
      <p:ext uri="{BB962C8B-B14F-4D97-AF65-F5344CB8AC3E}">
        <p14:creationId xmlns:p14="http://schemas.microsoft.com/office/powerpoint/2010/main" val="15191577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57B165FE-1D5F-4086-A6F1-ADCC09BA4FF2}" type="datetime4">
              <a:rPr lang="en-GB">
                <a:solidFill>
                  <a:srgbClr val="3F4548"/>
                </a:solidFill>
              </a:rPr>
              <a:pPr/>
              <a:t>03 November 2019</a:t>
            </a:fld>
            <a:endParaRPr lang="en-GB">
              <a:solidFill>
                <a:srgbClr val="3F4548"/>
              </a:solidFill>
            </a:endParaRPr>
          </a:p>
        </p:txBody>
      </p:sp>
      <p:sp>
        <p:nvSpPr>
          <p:cNvPr id="3" name="Footer Placeholder 2"/>
          <p:cNvSpPr>
            <a:spLocks noGrp="1"/>
          </p:cNvSpPr>
          <p:nvPr>
            <p:ph type="ftr" sz="quarter" idx="11"/>
          </p:nvPr>
        </p:nvSpPr>
        <p:spPr/>
        <p:txBody>
          <a:bodyPr/>
          <a:lstStyle>
            <a:lvl1pPr>
              <a:defRPr/>
            </a:lvl1pPr>
          </a:lstStyle>
          <a:p>
            <a:endParaRPr lang="en-GB"/>
          </a:p>
        </p:txBody>
      </p:sp>
      <p:sp>
        <p:nvSpPr>
          <p:cNvPr id="4" name="Slide Number Placeholder 3"/>
          <p:cNvSpPr>
            <a:spLocks noGrp="1"/>
          </p:cNvSpPr>
          <p:nvPr>
            <p:ph type="sldNum" sz="quarter" idx="12"/>
          </p:nvPr>
        </p:nvSpPr>
        <p:spPr/>
        <p:txBody>
          <a:bodyPr/>
          <a:lstStyle>
            <a:lvl1pPr>
              <a:defRPr/>
            </a:lvl1pPr>
          </a:lstStyle>
          <a:p>
            <a:fld id="{22D29D89-28D6-400C-BE2E-4CB4EC7E1F86}" type="slidenum">
              <a:rPr lang="en-GB"/>
              <a:pPr/>
              <a:t>‹#›</a:t>
            </a:fld>
            <a:endParaRPr lang="en-GB"/>
          </a:p>
        </p:txBody>
      </p:sp>
    </p:spTree>
    <p:extLst>
      <p:ext uri="{BB962C8B-B14F-4D97-AF65-F5344CB8AC3E}">
        <p14:creationId xmlns:p14="http://schemas.microsoft.com/office/powerpoint/2010/main" val="300871318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1908" y="4653136"/>
            <a:ext cx="7315200" cy="566738"/>
          </a:xfrm>
        </p:spPr>
        <p:txBody>
          <a:bodyPr anchor="b"/>
          <a:lstStyle>
            <a:lvl1pPr algn="l">
              <a:defRPr sz="2400" b="1"/>
            </a:lvl1pPr>
          </a:lstStyle>
          <a:p>
            <a:r>
              <a:rPr lang="en-US"/>
              <a:t>Click to edit Master title style</a:t>
            </a:r>
            <a:endParaRPr lang="en-GB" dirty="0"/>
          </a:p>
        </p:txBody>
      </p:sp>
      <p:sp>
        <p:nvSpPr>
          <p:cNvPr id="3" name="Picture Placeholder 2"/>
          <p:cNvSpPr>
            <a:spLocks noGrp="1"/>
          </p:cNvSpPr>
          <p:nvPr>
            <p:ph type="pic" idx="1"/>
          </p:nvPr>
        </p:nvSpPr>
        <p:spPr>
          <a:xfrm>
            <a:off x="511907" y="466328"/>
            <a:ext cx="11167482"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p:cNvSpPr>
            <a:spLocks noGrp="1"/>
          </p:cNvSpPr>
          <p:nvPr>
            <p:ph type="body" sz="half" idx="2"/>
          </p:nvPr>
        </p:nvSpPr>
        <p:spPr>
          <a:xfrm>
            <a:off x="511908" y="5219874"/>
            <a:ext cx="7315200" cy="804862"/>
          </a:xfrm>
        </p:spPr>
        <p:txBody>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E22C0A29-9CEF-41E0-85B3-88BBAFC398D9}" type="datetime4">
              <a:rPr lang="en-GB">
                <a:solidFill>
                  <a:srgbClr val="3F4548"/>
                </a:solidFill>
              </a:rPr>
              <a:pPr/>
              <a:t>03 November 2019</a:t>
            </a:fld>
            <a:endParaRPr lang="en-GB">
              <a:solidFill>
                <a:srgbClr val="3F4548"/>
              </a:solidFill>
            </a:endParaRPr>
          </a:p>
        </p:txBody>
      </p:sp>
      <p:sp>
        <p:nvSpPr>
          <p:cNvPr id="6" name="Footer Placeholder 5"/>
          <p:cNvSpPr>
            <a:spLocks noGrp="1"/>
          </p:cNvSpPr>
          <p:nvPr>
            <p:ph type="ftr" sz="quarter" idx="11"/>
          </p:nvPr>
        </p:nvSpPr>
        <p:spPr/>
        <p:txBody>
          <a:bodyPr/>
          <a:lstStyle>
            <a:lvl1pPr>
              <a:defRPr/>
            </a:lvl1pPr>
          </a:lstStyle>
          <a:p>
            <a:endParaRPr lang="en-GB"/>
          </a:p>
        </p:txBody>
      </p:sp>
      <p:sp>
        <p:nvSpPr>
          <p:cNvPr id="7" name="Slide Number Placeholder 6"/>
          <p:cNvSpPr>
            <a:spLocks noGrp="1"/>
          </p:cNvSpPr>
          <p:nvPr>
            <p:ph type="sldNum" sz="quarter" idx="12"/>
          </p:nvPr>
        </p:nvSpPr>
        <p:spPr/>
        <p:txBody>
          <a:bodyPr/>
          <a:lstStyle>
            <a:lvl1pPr>
              <a:defRPr/>
            </a:lvl1pPr>
          </a:lstStyle>
          <a:p>
            <a:fld id="{43FE9C09-A791-4882-904F-A1C4017C9B6E}" type="slidenum">
              <a:rPr lang="en-GB"/>
              <a:pPr/>
              <a:t>‹#›</a:t>
            </a:fld>
            <a:endParaRPr lang="en-GB"/>
          </a:p>
        </p:txBody>
      </p:sp>
    </p:spTree>
    <p:extLst>
      <p:ext uri="{BB962C8B-B14F-4D97-AF65-F5344CB8AC3E}">
        <p14:creationId xmlns:p14="http://schemas.microsoft.com/office/powerpoint/2010/main" val="50681502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xAndChart" preserve="1">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527052" y="404813"/>
            <a:ext cx="11055349" cy="1143000"/>
          </a:xfrm>
        </p:spPr>
        <p:txBody>
          <a:bodyPr/>
          <a:lstStyle/>
          <a:p>
            <a:r>
              <a:rPr lang="en-US"/>
              <a:t>Click to edit Master title style</a:t>
            </a:r>
            <a:endParaRPr lang="en-GB"/>
          </a:p>
        </p:txBody>
      </p:sp>
      <p:sp>
        <p:nvSpPr>
          <p:cNvPr id="3" name="Text Placeholder 2"/>
          <p:cNvSpPr>
            <a:spLocks noGrp="1"/>
          </p:cNvSpPr>
          <p:nvPr>
            <p:ph type="body" sz="half" idx="1"/>
          </p:nvPr>
        </p:nvSpPr>
        <p:spPr>
          <a:xfrm>
            <a:off x="527050" y="1557338"/>
            <a:ext cx="5425017" cy="4640262"/>
          </a:xfrm>
        </p:spPr>
        <p:txBody>
          <a:bodyPr/>
          <a:lstStyle>
            <a:lvl1pPr>
              <a:defRPr sz="2200"/>
            </a:lvl1pPr>
            <a:lvl2pPr>
              <a:defRPr sz="20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hart Placeholder 3"/>
          <p:cNvSpPr>
            <a:spLocks noGrp="1"/>
          </p:cNvSpPr>
          <p:nvPr>
            <p:ph type="chart" sz="half" idx="2"/>
          </p:nvPr>
        </p:nvSpPr>
        <p:spPr>
          <a:xfrm>
            <a:off x="6155266" y="1557338"/>
            <a:ext cx="5427134" cy="4640262"/>
          </a:xfrm>
        </p:spPr>
        <p:txBody>
          <a:bodyPr/>
          <a:lstStyle>
            <a:lvl1pPr>
              <a:defRPr sz="2200"/>
            </a:lvl1pPr>
          </a:lstStyle>
          <a:p>
            <a:r>
              <a:rPr lang="en-US"/>
              <a:t>Click icon to add chart</a:t>
            </a:r>
            <a:endParaRPr lang="en-GB" dirty="0"/>
          </a:p>
        </p:txBody>
      </p:sp>
      <p:sp>
        <p:nvSpPr>
          <p:cNvPr id="5" name="Date Placeholder 4"/>
          <p:cNvSpPr>
            <a:spLocks noGrp="1"/>
          </p:cNvSpPr>
          <p:nvPr>
            <p:ph type="dt" sz="half" idx="10"/>
          </p:nvPr>
        </p:nvSpPr>
        <p:spPr>
          <a:xfrm>
            <a:off x="527052" y="6410325"/>
            <a:ext cx="2688166" cy="331788"/>
          </a:xfrm>
        </p:spPr>
        <p:txBody>
          <a:bodyPr/>
          <a:lstStyle>
            <a:lvl1pPr>
              <a:defRPr/>
            </a:lvl1pPr>
          </a:lstStyle>
          <a:p>
            <a:fld id="{E55E8865-9CB5-4569-9D00-F0979EDB96F2}" type="datetime4">
              <a:rPr lang="en-GB">
                <a:solidFill>
                  <a:srgbClr val="3F4548"/>
                </a:solidFill>
              </a:rPr>
              <a:pPr/>
              <a:t>03 November 2019</a:t>
            </a:fld>
            <a:endParaRPr lang="en-GB">
              <a:solidFill>
                <a:srgbClr val="3F4548"/>
              </a:solidFill>
            </a:endParaRPr>
          </a:p>
        </p:txBody>
      </p:sp>
      <p:sp>
        <p:nvSpPr>
          <p:cNvPr id="6" name="Footer Placeholder 5"/>
          <p:cNvSpPr>
            <a:spLocks noGrp="1"/>
          </p:cNvSpPr>
          <p:nvPr>
            <p:ph type="ftr" sz="quarter" idx="11"/>
          </p:nvPr>
        </p:nvSpPr>
        <p:spPr>
          <a:xfrm>
            <a:off x="3215219" y="6410325"/>
            <a:ext cx="5761567" cy="331788"/>
          </a:xfrm>
        </p:spPr>
        <p:txBody>
          <a:bodyPr/>
          <a:lstStyle>
            <a:lvl1pPr>
              <a:defRPr/>
            </a:lvl1pPr>
          </a:lstStyle>
          <a:p>
            <a:endParaRPr lang="en-GB"/>
          </a:p>
        </p:txBody>
      </p:sp>
      <p:sp>
        <p:nvSpPr>
          <p:cNvPr id="7" name="Slide Number Placeholder 6"/>
          <p:cNvSpPr>
            <a:spLocks noGrp="1"/>
          </p:cNvSpPr>
          <p:nvPr>
            <p:ph type="sldNum" sz="quarter" idx="12"/>
          </p:nvPr>
        </p:nvSpPr>
        <p:spPr>
          <a:xfrm>
            <a:off x="10801351" y="6402390"/>
            <a:ext cx="863600" cy="339725"/>
          </a:xfrm>
        </p:spPr>
        <p:txBody>
          <a:bodyPr/>
          <a:lstStyle>
            <a:lvl1pPr>
              <a:defRPr/>
            </a:lvl1pPr>
          </a:lstStyle>
          <a:p>
            <a:fld id="{DD990B9C-E09A-4941-8EE5-1699664D5C7B}" type="slidenum">
              <a:rPr lang="en-GB"/>
              <a:pPr/>
              <a:t>‹#›</a:t>
            </a:fld>
            <a:endParaRPr lang="en-GB"/>
          </a:p>
        </p:txBody>
      </p:sp>
    </p:spTree>
    <p:extLst>
      <p:ext uri="{BB962C8B-B14F-4D97-AF65-F5344CB8AC3E}">
        <p14:creationId xmlns:p14="http://schemas.microsoft.com/office/powerpoint/2010/main" val="125706684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4610"/>
            <a:ext cx="12192000" cy="6858000"/>
          </a:xfrm>
          <a:prstGeom prst="rect">
            <a:avLst/>
          </a:prstGeom>
        </p:spPr>
      </p:pic>
      <p:sp>
        <p:nvSpPr>
          <p:cNvPr id="2" name="Title 1"/>
          <p:cNvSpPr>
            <a:spLocks noGrp="1"/>
          </p:cNvSpPr>
          <p:nvPr>
            <p:ph type="ctrTitle"/>
          </p:nvPr>
        </p:nvSpPr>
        <p:spPr>
          <a:xfrm>
            <a:off x="4085551" y="2865438"/>
            <a:ext cx="7707460" cy="1470025"/>
          </a:xfrm>
        </p:spPr>
        <p:txBody>
          <a:bodyPr anchor="t">
            <a:normAutofit/>
          </a:bodyPr>
          <a:lstStyle>
            <a:lvl1pPr algn="l">
              <a:defRPr sz="3200"/>
            </a:lvl1pPr>
          </a:lstStyle>
          <a:p>
            <a:r>
              <a:rPr lang="en-US" dirty="0" smtClean="0"/>
              <a:t>Click to edit Master title style</a:t>
            </a:r>
            <a:endParaRPr lang="en-GB" dirty="0"/>
          </a:p>
        </p:txBody>
      </p:sp>
      <p:sp>
        <p:nvSpPr>
          <p:cNvPr id="3" name="Subtitle 2"/>
          <p:cNvSpPr>
            <a:spLocks noGrp="1"/>
          </p:cNvSpPr>
          <p:nvPr>
            <p:ph type="subTitle" idx="1"/>
          </p:nvPr>
        </p:nvSpPr>
        <p:spPr>
          <a:xfrm>
            <a:off x="4085551" y="5256658"/>
            <a:ext cx="7110500" cy="1449450"/>
          </a:xfrm>
        </p:spPr>
        <p:txBody>
          <a:bodyPr>
            <a:normAutofit/>
          </a:bodyPr>
          <a:lstStyle>
            <a:lvl1pPr marL="0" indent="0" algn="l">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GB" dirty="0"/>
          </a:p>
        </p:txBody>
      </p:sp>
    </p:spTree>
    <p:extLst>
      <p:ext uri="{BB962C8B-B14F-4D97-AF65-F5344CB8AC3E}">
        <p14:creationId xmlns:p14="http://schemas.microsoft.com/office/powerpoint/2010/main" val="78026878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7" name="Picture 6" descr="02.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914400" y="2130426"/>
            <a:ext cx="10363200" cy="1470025"/>
          </a:xfrm>
        </p:spPr>
        <p:txBody>
          <a:bodyPr>
            <a:normAutofit/>
          </a:bodyPr>
          <a:lstStyle>
            <a:lvl1pPr algn="l">
              <a:defRPr sz="3200"/>
            </a:lvl1pPr>
          </a:lstStyle>
          <a:p>
            <a:r>
              <a:rPr lang="en-US" dirty="0" smtClean="0"/>
              <a:t>Click to edit Master title style</a:t>
            </a:r>
            <a:endParaRPr lang="en-GB" dirty="0"/>
          </a:p>
        </p:txBody>
      </p:sp>
      <p:sp>
        <p:nvSpPr>
          <p:cNvPr id="3" name="Subtitle 2"/>
          <p:cNvSpPr>
            <a:spLocks noGrp="1"/>
          </p:cNvSpPr>
          <p:nvPr>
            <p:ph type="subTitle" idx="1"/>
          </p:nvPr>
        </p:nvSpPr>
        <p:spPr>
          <a:xfrm>
            <a:off x="914400" y="3886200"/>
            <a:ext cx="8534400" cy="1752600"/>
          </a:xfrm>
        </p:spPr>
        <p:txBody>
          <a:bodyPr>
            <a:normAutofit/>
          </a:bodyPr>
          <a:lstStyle>
            <a:lvl1pPr marL="0" indent="0" algn="l">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GB" dirty="0"/>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43670A9-E71B-C24A-BC7A-6EBF172A8789}" type="slidenum">
              <a:rPr lang="en-GB" smtClean="0">
                <a:solidFill>
                  <a:srgbClr val="C8D2D8"/>
                </a:solidFill>
              </a:rPr>
              <a:pPr/>
              <a:t>‹#›</a:t>
            </a:fld>
            <a:endParaRPr lang="en-GB">
              <a:solidFill>
                <a:srgbClr val="C8D2D8"/>
              </a:solidFill>
            </a:endParaRPr>
          </a:p>
        </p:txBody>
      </p:sp>
    </p:spTree>
    <p:extLst>
      <p:ext uri="{BB962C8B-B14F-4D97-AF65-F5344CB8AC3E}">
        <p14:creationId xmlns:p14="http://schemas.microsoft.com/office/powerpoint/2010/main" val="121803264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7" name="Picture 6" descr="03.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43670A9-E71B-C24A-BC7A-6EBF172A8789}" type="slidenum">
              <a:rPr lang="en-GB" smtClean="0">
                <a:solidFill>
                  <a:srgbClr val="C8D2D8"/>
                </a:solidFill>
              </a:rPr>
              <a:pPr/>
              <a:t>‹#›</a:t>
            </a:fld>
            <a:endParaRPr lang="en-GB">
              <a:solidFill>
                <a:srgbClr val="C8D2D8"/>
              </a:solidFill>
            </a:endParaRPr>
          </a:p>
        </p:txBody>
      </p:sp>
      <p:sp>
        <p:nvSpPr>
          <p:cNvPr id="8" name="Title 1"/>
          <p:cNvSpPr>
            <a:spLocks noGrp="1"/>
          </p:cNvSpPr>
          <p:nvPr>
            <p:ph type="ctrTitle"/>
          </p:nvPr>
        </p:nvSpPr>
        <p:spPr>
          <a:xfrm>
            <a:off x="914400" y="2130426"/>
            <a:ext cx="10363200" cy="1470025"/>
          </a:xfrm>
        </p:spPr>
        <p:txBody>
          <a:bodyPr>
            <a:normAutofit/>
          </a:bodyPr>
          <a:lstStyle>
            <a:lvl1pPr algn="l">
              <a:defRPr sz="3200"/>
            </a:lvl1pPr>
          </a:lstStyle>
          <a:p>
            <a:r>
              <a:rPr lang="en-US" dirty="0" smtClean="0"/>
              <a:t>Click to edit Master title style</a:t>
            </a:r>
            <a:endParaRPr lang="en-GB" dirty="0"/>
          </a:p>
        </p:txBody>
      </p:sp>
      <p:sp>
        <p:nvSpPr>
          <p:cNvPr id="9" name="Subtitle 2"/>
          <p:cNvSpPr>
            <a:spLocks noGrp="1"/>
          </p:cNvSpPr>
          <p:nvPr>
            <p:ph type="subTitle" idx="1"/>
          </p:nvPr>
        </p:nvSpPr>
        <p:spPr>
          <a:xfrm>
            <a:off x="914400" y="3886200"/>
            <a:ext cx="8534400" cy="1752600"/>
          </a:xfrm>
        </p:spPr>
        <p:txBody>
          <a:bodyPr>
            <a:normAutofit/>
          </a:bodyPr>
          <a:lstStyle>
            <a:lvl1pPr marL="0" indent="0" algn="l">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GB" dirty="0"/>
          </a:p>
        </p:txBody>
      </p:sp>
    </p:spTree>
    <p:extLst>
      <p:ext uri="{BB962C8B-B14F-4D97-AF65-F5344CB8AC3E}">
        <p14:creationId xmlns:p14="http://schemas.microsoft.com/office/powerpoint/2010/main" val="161372943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7" name="Picture 6" descr="04.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43670A9-E71B-C24A-BC7A-6EBF172A8789}" type="slidenum">
              <a:rPr lang="en-GB" smtClean="0">
                <a:solidFill>
                  <a:srgbClr val="C8D2D8"/>
                </a:solidFill>
              </a:rPr>
              <a:pPr/>
              <a:t>‹#›</a:t>
            </a:fld>
            <a:endParaRPr lang="en-GB">
              <a:solidFill>
                <a:srgbClr val="C8D2D8"/>
              </a:solidFill>
            </a:endParaRPr>
          </a:p>
        </p:txBody>
      </p:sp>
      <p:sp>
        <p:nvSpPr>
          <p:cNvPr id="8" name="Title 1"/>
          <p:cNvSpPr>
            <a:spLocks noGrp="1"/>
          </p:cNvSpPr>
          <p:nvPr>
            <p:ph type="ctrTitle"/>
          </p:nvPr>
        </p:nvSpPr>
        <p:spPr>
          <a:xfrm>
            <a:off x="914400" y="2130426"/>
            <a:ext cx="10363200" cy="1470025"/>
          </a:xfrm>
        </p:spPr>
        <p:txBody>
          <a:bodyPr>
            <a:normAutofit/>
          </a:bodyPr>
          <a:lstStyle>
            <a:lvl1pPr algn="l">
              <a:defRPr sz="3200">
                <a:solidFill>
                  <a:srgbClr val="FFFFFF"/>
                </a:solidFill>
              </a:defRPr>
            </a:lvl1pPr>
          </a:lstStyle>
          <a:p>
            <a:r>
              <a:rPr lang="en-US" dirty="0" smtClean="0"/>
              <a:t>Click to edit Master title style</a:t>
            </a:r>
            <a:endParaRPr lang="en-GB" dirty="0"/>
          </a:p>
        </p:txBody>
      </p:sp>
      <p:sp>
        <p:nvSpPr>
          <p:cNvPr id="9" name="Subtitle 2"/>
          <p:cNvSpPr>
            <a:spLocks noGrp="1"/>
          </p:cNvSpPr>
          <p:nvPr>
            <p:ph type="subTitle" idx="1"/>
          </p:nvPr>
        </p:nvSpPr>
        <p:spPr>
          <a:xfrm>
            <a:off x="914400" y="3886200"/>
            <a:ext cx="8534400" cy="1752600"/>
          </a:xfrm>
        </p:spPr>
        <p:txBody>
          <a:bodyPr>
            <a:normAutofit/>
          </a:bodyPr>
          <a:lstStyle>
            <a:lvl1pPr marL="0" indent="0" algn="l">
              <a:buNone/>
              <a:defRPr sz="18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GB" dirty="0"/>
          </a:p>
        </p:txBody>
      </p:sp>
    </p:spTree>
    <p:extLst>
      <p:ext uri="{BB962C8B-B14F-4D97-AF65-F5344CB8AC3E}">
        <p14:creationId xmlns:p14="http://schemas.microsoft.com/office/powerpoint/2010/main" val="412700153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05.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Date Placeholder 4"/>
          <p:cNvSpPr>
            <a:spLocks noGrp="1"/>
          </p:cNvSpPr>
          <p:nvPr>
            <p:ph type="dt" sz="half" idx="10"/>
          </p:nvPr>
        </p:nvSpPr>
        <p:spPr>
          <a:xfrm>
            <a:off x="1921934" y="6356351"/>
            <a:ext cx="1389705" cy="365125"/>
          </a:xfrm>
          <a:prstGeom prst="rect">
            <a:avLst/>
          </a:prstGeom>
        </p:spPr>
        <p:txBody>
          <a:bodyPr/>
          <a:lstStyle/>
          <a:p>
            <a:fld id="{A94F5801-AFDE-684F-8BBB-E7EBF0E64DE7}" type="datetimeFigureOut">
              <a:rPr lang="en-US" smtClean="0">
                <a:solidFill>
                  <a:srgbClr val="C8D2D8"/>
                </a:solidFill>
              </a:rPr>
              <a:pPr/>
              <a:t>11/3/2019</a:t>
            </a:fld>
            <a:endParaRPr lang="en-GB" dirty="0">
              <a:solidFill>
                <a:srgbClr val="C8D2D8"/>
              </a:solidFill>
            </a:endParaRPr>
          </a:p>
        </p:txBody>
      </p:sp>
      <p:sp>
        <p:nvSpPr>
          <p:cNvPr id="9" name="Footer Placeholder 5"/>
          <p:cNvSpPr>
            <a:spLocks noGrp="1"/>
          </p:cNvSpPr>
          <p:nvPr>
            <p:ph type="ftr" sz="quarter" idx="11"/>
          </p:nvPr>
        </p:nvSpPr>
        <p:spPr>
          <a:xfrm>
            <a:off x="3626147" y="6356351"/>
            <a:ext cx="3860800" cy="365125"/>
          </a:xfrm>
          <a:prstGeom prst="rect">
            <a:avLst/>
          </a:prstGeom>
        </p:spPr>
        <p:txBody>
          <a:bodyPr/>
          <a:lstStyle>
            <a:lvl1pPr algn="l">
              <a:defRPr/>
            </a:lvl1pPr>
          </a:lstStyle>
          <a:p>
            <a:endParaRPr lang="en-GB" dirty="0">
              <a:solidFill>
                <a:srgbClr val="C8D2D8"/>
              </a:solidFill>
            </a:endParaRPr>
          </a:p>
        </p:txBody>
      </p:sp>
      <p:sp>
        <p:nvSpPr>
          <p:cNvPr id="10" name="Slide Number Placeholder 6"/>
          <p:cNvSpPr>
            <a:spLocks noGrp="1"/>
          </p:cNvSpPr>
          <p:nvPr>
            <p:ph type="sldNum" sz="quarter" idx="12"/>
          </p:nvPr>
        </p:nvSpPr>
        <p:spPr>
          <a:xfrm>
            <a:off x="8737600" y="6356351"/>
            <a:ext cx="2844800" cy="365125"/>
          </a:xfrm>
          <a:prstGeom prst="rect">
            <a:avLst/>
          </a:prstGeom>
        </p:spPr>
        <p:txBody>
          <a:bodyPr/>
          <a:lstStyle/>
          <a:p>
            <a:fld id="{B43670A9-E71B-C24A-BC7A-6EBF172A8789}" type="slidenum">
              <a:rPr lang="en-GB" smtClean="0">
                <a:solidFill>
                  <a:srgbClr val="C8D2D8"/>
                </a:solidFill>
              </a:rPr>
              <a:pPr/>
              <a:t>‹#›</a:t>
            </a:fld>
            <a:endParaRPr lang="en-GB">
              <a:solidFill>
                <a:srgbClr val="C8D2D8"/>
              </a:solidFill>
            </a:endParaRPr>
          </a:p>
        </p:txBody>
      </p:sp>
      <p:sp>
        <p:nvSpPr>
          <p:cNvPr id="2" name="Title 1"/>
          <p:cNvSpPr>
            <a:spLocks noGrp="1"/>
          </p:cNvSpPr>
          <p:nvPr>
            <p:ph type="title"/>
          </p:nvPr>
        </p:nvSpPr>
        <p:spPr>
          <a:xfrm>
            <a:off x="609600" y="359617"/>
            <a:ext cx="10972800" cy="1058021"/>
          </a:xfrm>
        </p:spPr>
        <p:txBody>
          <a:bodyPr>
            <a:normAutofit/>
          </a:bodyPr>
          <a:lstStyle>
            <a:lvl1pPr algn="l">
              <a:defRPr sz="2400"/>
            </a:lvl1pPr>
          </a:lstStyle>
          <a:p>
            <a:r>
              <a:rPr lang="en-GB" dirty="0" smtClean="0"/>
              <a:t>Click to edit Master title style</a:t>
            </a:r>
            <a:endParaRPr lang="en-GB" dirty="0"/>
          </a:p>
        </p:txBody>
      </p:sp>
      <p:sp>
        <p:nvSpPr>
          <p:cNvPr id="3" name="Content Placeholder 2"/>
          <p:cNvSpPr>
            <a:spLocks noGrp="1"/>
          </p:cNvSpPr>
          <p:nvPr>
            <p:ph idx="1"/>
          </p:nvPr>
        </p:nvSpPr>
        <p:spPr/>
        <p:txBody>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GB" dirty="0"/>
          </a:p>
        </p:txBody>
      </p:sp>
    </p:spTree>
    <p:extLst>
      <p:ext uri="{BB962C8B-B14F-4D97-AF65-F5344CB8AC3E}">
        <p14:creationId xmlns:p14="http://schemas.microsoft.com/office/powerpoint/2010/main" val="47038993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05.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Date Placeholder 4"/>
          <p:cNvSpPr>
            <a:spLocks noGrp="1"/>
          </p:cNvSpPr>
          <p:nvPr>
            <p:ph type="dt" sz="half" idx="10"/>
          </p:nvPr>
        </p:nvSpPr>
        <p:spPr>
          <a:xfrm>
            <a:off x="1921934" y="6356351"/>
            <a:ext cx="1389705" cy="365125"/>
          </a:xfrm>
          <a:prstGeom prst="rect">
            <a:avLst/>
          </a:prstGeom>
        </p:spPr>
        <p:txBody>
          <a:bodyPr/>
          <a:lstStyle/>
          <a:p>
            <a:fld id="{A94F5801-AFDE-684F-8BBB-E7EBF0E64DE7}" type="datetimeFigureOut">
              <a:rPr lang="en-US" smtClean="0">
                <a:solidFill>
                  <a:srgbClr val="C8D2D8"/>
                </a:solidFill>
              </a:rPr>
              <a:pPr/>
              <a:t>11/3/2019</a:t>
            </a:fld>
            <a:endParaRPr lang="en-GB" dirty="0">
              <a:solidFill>
                <a:srgbClr val="C8D2D8"/>
              </a:solidFill>
            </a:endParaRPr>
          </a:p>
        </p:txBody>
      </p:sp>
      <p:sp>
        <p:nvSpPr>
          <p:cNvPr id="12" name="Footer Placeholder 5"/>
          <p:cNvSpPr>
            <a:spLocks noGrp="1"/>
          </p:cNvSpPr>
          <p:nvPr>
            <p:ph type="ftr" sz="quarter" idx="11"/>
          </p:nvPr>
        </p:nvSpPr>
        <p:spPr>
          <a:xfrm>
            <a:off x="3626147" y="6356351"/>
            <a:ext cx="3860800" cy="365125"/>
          </a:xfrm>
          <a:prstGeom prst="rect">
            <a:avLst/>
          </a:prstGeom>
        </p:spPr>
        <p:txBody>
          <a:bodyPr/>
          <a:lstStyle>
            <a:lvl1pPr algn="l">
              <a:defRPr/>
            </a:lvl1pPr>
          </a:lstStyle>
          <a:p>
            <a:endParaRPr lang="en-GB" dirty="0">
              <a:solidFill>
                <a:srgbClr val="C8D2D8"/>
              </a:solidFill>
            </a:endParaRPr>
          </a:p>
        </p:txBody>
      </p:sp>
      <p:sp>
        <p:nvSpPr>
          <p:cNvPr id="13" name="Slide Number Placeholder 6"/>
          <p:cNvSpPr>
            <a:spLocks noGrp="1"/>
          </p:cNvSpPr>
          <p:nvPr>
            <p:ph type="sldNum" sz="quarter" idx="12"/>
          </p:nvPr>
        </p:nvSpPr>
        <p:spPr>
          <a:xfrm>
            <a:off x="8737600" y="6356351"/>
            <a:ext cx="2844800" cy="365125"/>
          </a:xfrm>
          <a:prstGeom prst="rect">
            <a:avLst/>
          </a:prstGeom>
        </p:spPr>
        <p:txBody>
          <a:bodyPr/>
          <a:lstStyle/>
          <a:p>
            <a:fld id="{B43670A9-E71B-C24A-BC7A-6EBF172A8789}" type="slidenum">
              <a:rPr lang="en-GB" smtClean="0">
                <a:solidFill>
                  <a:srgbClr val="C8D2D8"/>
                </a:solidFill>
              </a:rPr>
              <a:pPr/>
              <a:t>‹#›</a:t>
            </a:fld>
            <a:endParaRPr lang="en-GB">
              <a:solidFill>
                <a:srgbClr val="C8D2D8"/>
              </a:solidFill>
            </a:endParaRPr>
          </a:p>
        </p:txBody>
      </p:sp>
      <p:sp>
        <p:nvSpPr>
          <p:cNvPr id="2" name="Title 1"/>
          <p:cNvSpPr>
            <a:spLocks noGrp="1"/>
          </p:cNvSpPr>
          <p:nvPr>
            <p:ph type="title"/>
          </p:nvPr>
        </p:nvSpPr>
        <p:spPr>
          <a:xfrm>
            <a:off x="609600" y="382093"/>
            <a:ext cx="10972800" cy="1035545"/>
          </a:xfrm>
        </p:spPr>
        <p:txBody>
          <a:bodyPr>
            <a:normAutofit/>
          </a:bodyPr>
          <a:lstStyle>
            <a:lvl1pPr algn="l">
              <a:defRPr sz="2400"/>
            </a:lvl1pPr>
          </a:lstStyle>
          <a:p>
            <a:r>
              <a:rPr lang="en-GB" dirty="0" smtClean="0"/>
              <a:t>Click to edit Master title style</a:t>
            </a:r>
            <a:endParaRPr lang="en-GB" dirty="0"/>
          </a:p>
        </p:txBody>
      </p:sp>
      <p:sp>
        <p:nvSpPr>
          <p:cNvPr id="3" name="Text Placeholder 2"/>
          <p:cNvSpPr>
            <a:spLocks noGrp="1"/>
          </p:cNvSpPr>
          <p:nvPr>
            <p:ph type="body" idx="1"/>
          </p:nvPr>
        </p:nvSpPr>
        <p:spPr>
          <a:xfrm>
            <a:off x="609600" y="1535113"/>
            <a:ext cx="5386917" cy="639762"/>
          </a:xfrm>
        </p:spPr>
        <p:txBody>
          <a:bodyPr anchor="b">
            <a:normAutofit/>
          </a:bodyPr>
          <a:lstStyle>
            <a:lvl1pPr marL="0" indent="0">
              <a:buNone/>
              <a:defRPr sz="1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smtClean="0"/>
              <a:t>Click to edit Master text styles</a:t>
            </a:r>
          </a:p>
        </p:txBody>
      </p:sp>
      <p:sp>
        <p:nvSpPr>
          <p:cNvPr id="4" name="Content Placeholder 3"/>
          <p:cNvSpPr>
            <a:spLocks noGrp="1"/>
          </p:cNvSpPr>
          <p:nvPr>
            <p:ph sz="half" idx="2"/>
          </p:nvPr>
        </p:nvSpPr>
        <p:spPr>
          <a:xfrm>
            <a:off x="609600" y="2174875"/>
            <a:ext cx="5386917" cy="3951288"/>
          </a:xfrm>
        </p:spPr>
        <p:txBody>
          <a:bodyPr>
            <a:normAutofit/>
          </a:bodyPr>
          <a:lstStyle>
            <a:lvl1pPr>
              <a:defRPr sz="1400"/>
            </a:lvl1pPr>
            <a:lvl2pPr>
              <a:defRPr sz="1400"/>
            </a:lvl2pPr>
            <a:lvl3pPr>
              <a:defRPr sz="1400"/>
            </a:lvl3pPr>
            <a:lvl4pPr>
              <a:defRPr sz="1400"/>
            </a:lvl4pPr>
            <a:lvl5pPr>
              <a:defRPr sz="1400"/>
            </a:lvl5pPr>
            <a:lvl6pPr>
              <a:defRPr sz="1600"/>
            </a:lvl6pPr>
            <a:lvl7pPr>
              <a:defRPr sz="1600"/>
            </a:lvl7pPr>
            <a:lvl8pPr>
              <a:defRPr sz="1600"/>
            </a:lvl8pPr>
            <a:lvl9pPr>
              <a:defRPr sz="16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GB" dirty="0"/>
          </a:p>
        </p:txBody>
      </p:sp>
      <p:sp>
        <p:nvSpPr>
          <p:cNvPr id="5" name="Text Placeholder 4"/>
          <p:cNvSpPr>
            <a:spLocks noGrp="1"/>
          </p:cNvSpPr>
          <p:nvPr>
            <p:ph type="body" sz="quarter" idx="3"/>
          </p:nvPr>
        </p:nvSpPr>
        <p:spPr>
          <a:xfrm>
            <a:off x="6193368" y="1535113"/>
            <a:ext cx="5389033" cy="639762"/>
          </a:xfrm>
        </p:spPr>
        <p:txBody>
          <a:bodyPr anchor="b">
            <a:normAutofit/>
          </a:bodyPr>
          <a:lstStyle>
            <a:lvl1pPr marL="0" indent="0">
              <a:buNone/>
              <a:defRPr sz="1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smtClean="0"/>
              <a:t>Click to edit Master text styles</a:t>
            </a:r>
          </a:p>
        </p:txBody>
      </p:sp>
      <p:sp>
        <p:nvSpPr>
          <p:cNvPr id="6" name="Content Placeholder 5"/>
          <p:cNvSpPr>
            <a:spLocks noGrp="1"/>
          </p:cNvSpPr>
          <p:nvPr>
            <p:ph sz="quarter" idx="4"/>
          </p:nvPr>
        </p:nvSpPr>
        <p:spPr>
          <a:xfrm>
            <a:off x="6193368" y="2174875"/>
            <a:ext cx="5389033" cy="3951288"/>
          </a:xfrm>
        </p:spPr>
        <p:txBody>
          <a:bodyPr>
            <a:normAutofit/>
          </a:bodyPr>
          <a:lstStyle>
            <a:lvl1pPr>
              <a:defRPr sz="1400"/>
            </a:lvl1pPr>
            <a:lvl2pPr>
              <a:defRPr sz="1400"/>
            </a:lvl2pPr>
            <a:lvl3pPr>
              <a:defRPr sz="1400"/>
            </a:lvl3pPr>
            <a:lvl4pPr>
              <a:defRPr sz="1400"/>
            </a:lvl4pPr>
            <a:lvl5pPr>
              <a:defRPr sz="1400"/>
            </a:lvl5pPr>
            <a:lvl6pPr>
              <a:defRPr sz="1600"/>
            </a:lvl6pPr>
            <a:lvl7pPr>
              <a:defRPr sz="1600"/>
            </a:lvl7pPr>
            <a:lvl8pPr>
              <a:defRPr sz="1600"/>
            </a:lvl8pPr>
            <a:lvl9pPr>
              <a:defRPr sz="16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GB" dirty="0"/>
          </a:p>
        </p:txBody>
      </p:sp>
    </p:spTree>
    <p:extLst>
      <p:ext uri="{BB962C8B-B14F-4D97-AF65-F5344CB8AC3E}">
        <p14:creationId xmlns:p14="http://schemas.microsoft.com/office/powerpoint/2010/main" val="159683461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05.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609601" y="393331"/>
            <a:ext cx="4011084" cy="1041769"/>
          </a:xfrm>
        </p:spPr>
        <p:txBody>
          <a:bodyPr anchor="b">
            <a:normAutofit/>
          </a:bodyPr>
          <a:lstStyle>
            <a:lvl1pPr algn="l">
              <a:defRPr sz="1400" b="1"/>
            </a:lvl1pPr>
          </a:lstStyle>
          <a:p>
            <a:r>
              <a:rPr lang="en-GB" dirty="0" smtClean="0"/>
              <a:t>Click to edit Master title style</a:t>
            </a:r>
            <a:endParaRPr lang="en-GB" dirty="0"/>
          </a:p>
        </p:txBody>
      </p:sp>
      <p:sp>
        <p:nvSpPr>
          <p:cNvPr id="3" name="Content Placeholder 2"/>
          <p:cNvSpPr>
            <a:spLocks noGrp="1"/>
          </p:cNvSpPr>
          <p:nvPr>
            <p:ph idx="1"/>
          </p:nvPr>
        </p:nvSpPr>
        <p:spPr>
          <a:xfrm>
            <a:off x="4766733" y="393331"/>
            <a:ext cx="6815667" cy="5732833"/>
          </a:xfrm>
        </p:spPr>
        <p:txBody>
          <a:bodyPr>
            <a:normAutofit/>
          </a:bodyPr>
          <a:lstStyle>
            <a:lvl1pPr>
              <a:defRPr sz="1400"/>
            </a:lvl1pPr>
            <a:lvl2pPr>
              <a:defRPr sz="1400"/>
            </a:lvl2pPr>
            <a:lvl3pPr>
              <a:defRPr sz="1400"/>
            </a:lvl3pPr>
            <a:lvl4pPr>
              <a:defRPr sz="1400"/>
            </a:lvl4pPr>
            <a:lvl5pPr>
              <a:defRPr sz="1400"/>
            </a:lvl5pPr>
            <a:lvl6pPr>
              <a:defRPr sz="2000"/>
            </a:lvl6pPr>
            <a:lvl7pPr>
              <a:defRPr sz="2000"/>
            </a:lvl7pPr>
            <a:lvl8pPr>
              <a:defRPr sz="2000"/>
            </a:lvl8pPr>
            <a:lvl9pPr>
              <a:defRPr sz="20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GB" dirty="0"/>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smtClean="0"/>
              <a:t>Click to edit Master text styles</a:t>
            </a:r>
          </a:p>
        </p:txBody>
      </p:sp>
      <p:sp>
        <p:nvSpPr>
          <p:cNvPr id="5" name="Date Placeholder 4"/>
          <p:cNvSpPr>
            <a:spLocks noGrp="1"/>
          </p:cNvSpPr>
          <p:nvPr>
            <p:ph type="dt" sz="half" idx="10"/>
          </p:nvPr>
        </p:nvSpPr>
        <p:spPr>
          <a:xfrm>
            <a:off x="1921934" y="6356351"/>
            <a:ext cx="1389705" cy="365125"/>
          </a:xfrm>
          <a:prstGeom prst="rect">
            <a:avLst/>
          </a:prstGeom>
        </p:spPr>
        <p:txBody>
          <a:bodyPr/>
          <a:lstStyle/>
          <a:p>
            <a:fld id="{A94F5801-AFDE-684F-8BBB-E7EBF0E64DE7}" type="datetimeFigureOut">
              <a:rPr lang="en-US" smtClean="0">
                <a:solidFill>
                  <a:srgbClr val="C8D2D8"/>
                </a:solidFill>
              </a:rPr>
              <a:pPr/>
              <a:t>11/3/2019</a:t>
            </a:fld>
            <a:endParaRPr lang="en-GB" dirty="0">
              <a:solidFill>
                <a:srgbClr val="C8D2D8"/>
              </a:solidFill>
            </a:endParaRPr>
          </a:p>
        </p:txBody>
      </p:sp>
      <p:sp>
        <p:nvSpPr>
          <p:cNvPr id="6" name="Footer Placeholder 5"/>
          <p:cNvSpPr>
            <a:spLocks noGrp="1"/>
          </p:cNvSpPr>
          <p:nvPr>
            <p:ph type="ftr" sz="quarter" idx="11"/>
          </p:nvPr>
        </p:nvSpPr>
        <p:spPr>
          <a:xfrm>
            <a:off x="3626147" y="6356351"/>
            <a:ext cx="3860800" cy="365125"/>
          </a:xfrm>
          <a:prstGeom prst="rect">
            <a:avLst/>
          </a:prstGeom>
        </p:spPr>
        <p:txBody>
          <a:bodyPr/>
          <a:lstStyle>
            <a:lvl1pPr algn="l">
              <a:defRPr/>
            </a:lvl1pPr>
          </a:lstStyle>
          <a:p>
            <a:endParaRPr lang="en-GB" dirty="0">
              <a:solidFill>
                <a:srgbClr val="C8D2D8"/>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B43670A9-E71B-C24A-BC7A-6EBF172A8789}" type="slidenum">
              <a:rPr lang="en-GB" smtClean="0">
                <a:solidFill>
                  <a:srgbClr val="C8D2D8"/>
                </a:solidFill>
              </a:rPr>
              <a:pPr/>
              <a:t>‹#›</a:t>
            </a:fld>
            <a:endParaRPr lang="en-GB">
              <a:solidFill>
                <a:srgbClr val="C8D2D8"/>
              </a:solidFill>
            </a:endParaRPr>
          </a:p>
        </p:txBody>
      </p:sp>
    </p:spTree>
    <p:extLst>
      <p:ext uri="{BB962C8B-B14F-4D97-AF65-F5344CB8AC3E}">
        <p14:creationId xmlns:p14="http://schemas.microsoft.com/office/powerpoint/2010/main" val="125463564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05.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Date Placeholder 4"/>
          <p:cNvSpPr>
            <a:spLocks noGrp="1"/>
          </p:cNvSpPr>
          <p:nvPr>
            <p:ph type="dt" sz="half" idx="10"/>
          </p:nvPr>
        </p:nvSpPr>
        <p:spPr>
          <a:xfrm>
            <a:off x="1921934" y="6356351"/>
            <a:ext cx="1389705" cy="365125"/>
          </a:xfrm>
          <a:prstGeom prst="rect">
            <a:avLst/>
          </a:prstGeom>
        </p:spPr>
        <p:txBody>
          <a:bodyPr/>
          <a:lstStyle/>
          <a:p>
            <a:fld id="{A94F5801-AFDE-684F-8BBB-E7EBF0E64DE7}" type="datetimeFigureOut">
              <a:rPr lang="en-US" smtClean="0">
                <a:solidFill>
                  <a:srgbClr val="C8D2D8"/>
                </a:solidFill>
              </a:rPr>
              <a:pPr/>
              <a:t>11/3/2019</a:t>
            </a:fld>
            <a:endParaRPr lang="en-GB" dirty="0">
              <a:solidFill>
                <a:srgbClr val="C8D2D8"/>
              </a:solidFill>
            </a:endParaRPr>
          </a:p>
        </p:txBody>
      </p:sp>
      <p:sp>
        <p:nvSpPr>
          <p:cNvPr id="7" name="Footer Placeholder 5"/>
          <p:cNvSpPr>
            <a:spLocks noGrp="1"/>
          </p:cNvSpPr>
          <p:nvPr>
            <p:ph type="ftr" sz="quarter" idx="11"/>
          </p:nvPr>
        </p:nvSpPr>
        <p:spPr>
          <a:xfrm>
            <a:off x="3626147" y="6356351"/>
            <a:ext cx="3860800" cy="365125"/>
          </a:xfrm>
          <a:prstGeom prst="rect">
            <a:avLst/>
          </a:prstGeom>
        </p:spPr>
        <p:txBody>
          <a:bodyPr/>
          <a:lstStyle>
            <a:lvl1pPr algn="l">
              <a:defRPr/>
            </a:lvl1pPr>
          </a:lstStyle>
          <a:p>
            <a:endParaRPr lang="en-GB" dirty="0">
              <a:solidFill>
                <a:srgbClr val="C8D2D8"/>
              </a:solidFill>
            </a:endParaRPr>
          </a:p>
        </p:txBody>
      </p:sp>
      <p:sp>
        <p:nvSpPr>
          <p:cNvPr id="8" name="Slide Number Placeholder 6"/>
          <p:cNvSpPr>
            <a:spLocks noGrp="1"/>
          </p:cNvSpPr>
          <p:nvPr>
            <p:ph type="sldNum" sz="quarter" idx="12"/>
          </p:nvPr>
        </p:nvSpPr>
        <p:spPr>
          <a:xfrm>
            <a:off x="8737600" y="6356351"/>
            <a:ext cx="2844800" cy="365125"/>
          </a:xfrm>
          <a:prstGeom prst="rect">
            <a:avLst/>
          </a:prstGeom>
        </p:spPr>
        <p:txBody>
          <a:bodyPr/>
          <a:lstStyle/>
          <a:p>
            <a:fld id="{B43670A9-E71B-C24A-BC7A-6EBF172A8789}" type="slidenum">
              <a:rPr lang="en-GB" smtClean="0">
                <a:solidFill>
                  <a:srgbClr val="C8D2D8"/>
                </a:solidFill>
              </a:rPr>
              <a:pPr/>
              <a:t>‹#›</a:t>
            </a:fld>
            <a:endParaRPr lang="en-GB">
              <a:solidFill>
                <a:srgbClr val="C8D2D8"/>
              </a:solidFill>
            </a:endParaRPr>
          </a:p>
        </p:txBody>
      </p:sp>
    </p:spTree>
    <p:extLst>
      <p:ext uri="{BB962C8B-B14F-4D97-AF65-F5344CB8AC3E}">
        <p14:creationId xmlns:p14="http://schemas.microsoft.com/office/powerpoint/2010/main" val="9666276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32.xml"/><Relationship Id="rId7" Type="http://schemas.openxmlformats.org/officeDocument/2006/relationships/slideLayout" Target="../slideLayouts/slideLayout36.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5" Type="http://schemas.openxmlformats.org/officeDocument/2006/relationships/slideLayout" Target="../slideLayouts/slideLayout34.xml"/><Relationship Id="rId4" Type="http://schemas.openxmlformats.org/officeDocument/2006/relationships/slideLayout" Target="../slideLayouts/slideLayout3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5" Type="http://schemas.openxmlformats.org/officeDocument/2006/relationships/slideLayout" Target="../slideLayouts/slideLayout41.xml"/><Relationship Id="rId10" Type="http://schemas.openxmlformats.org/officeDocument/2006/relationships/image" Target="../media/image24.jpg"/><Relationship Id="rId4" Type="http://schemas.openxmlformats.org/officeDocument/2006/relationships/slideLayout" Target="../slideLayouts/slideLayout40.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27052" y="404813"/>
            <a:ext cx="11055349"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GB" dirty="0" smtClean="0"/>
          </a:p>
        </p:txBody>
      </p:sp>
      <p:sp>
        <p:nvSpPr>
          <p:cNvPr id="1027" name="Rectangle 3"/>
          <p:cNvSpPr>
            <a:spLocks noGrp="1" noChangeArrowheads="1"/>
          </p:cNvSpPr>
          <p:nvPr>
            <p:ph type="body" idx="1"/>
          </p:nvPr>
        </p:nvSpPr>
        <p:spPr bwMode="auto">
          <a:xfrm>
            <a:off x="527052" y="1557338"/>
            <a:ext cx="11055349" cy="4640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smtClean="0"/>
          </a:p>
        </p:txBody>
      </p:sp>
      <p:sp>
        <p:nvSpPr>
          <p:cNvPr id="1028" name="Rectangle 4"/>
          <p:cNvSpPr>
            <a:spLocks noGrp="1" noChangeArrowheads="1"/>
          </p:cNvSpPr>
          <p:nvPr>
            <p:ph type="dt" sz="half" idx="2"/>
          </p:nvPr>
        </p:nvSpPr>
        <p:spPr bwMode="auto">
          <a:xfrm>
            <a:off x="527052" y="6410325"/>
            <a:ext cx="2688166" cy="331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solidFill>
                  <a:schemeClr val="tx1"/>
                </a:solidFill>
              </a:defRPr>
            </a:lvl1pPr>
          </a:lstStyle>
          <a:p>
            <a:pPr fontAlgn="base">
              <a:spcBef>
                <a:spcPct val="0"/>
              </a:spcBef>
              <a:spcAft>
                <a:spcPct val="0"/>
              </a:spcAft>
            </a:pPr>
            <a:fld id="{0D5A5B80-4E0E-41F8-BFF5-504EC24C412E}" type="datetime4">
              <a:rPr lang="en-GB" smtClean="0">
                <a:solidFill>
                  <a:srgbClr val="3F4548"/>
                </a:solidFill>
              </a:rPr>
              <a:pPr fontAlgn="base">
                <a:spcBef>
                  <a:spcPct val="0"/>
                </a:spcBef>
                <a:spcAft>
                  <a:spcPct val="0"/>
                </a:spcAft>
              </a:pPr>
              <a:t>03 November 2019</a:t>
            </a:fld>
            <a:endParaRPr lang="en-GB" dirty="0">
              <a:solidFill>
                <a:srgbClr val="3F4548"/>
              </a:solidFill>
            </a:endParaRPr>
          </a:p>
        </p:txBody>
      </p:sp>
      <p:sp>
        <p:nvSpPr>
          <p:cNvPr id="1029" name="Rectangle 5"/>
          <p:cNvSpPr>
            <a:spLocks noGrp="1" noChangeArrowheads="1"/>
          </p:cNvSpPr>
          <p:nvPr>
            <p:ph type="ftr" sz="quarter" idx="3"/>
          </p:nvPr>
        </p:nvSpPr>
        <p:spPr bwMode="auto">
          <a:xfrm>
            <a:off x="3215219" y="6410325"/>
            <a:ext cx="5761567" cy="331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solidFill>
                  <a:srgbClr val="3F4548"/>
                </a:solidFill>
              </a:defRPr>
            </a:lvl1pPr>
          </a:lstStyle>
          <a:p>
            <a:pPr fontAlgn="base">
              <a:spcBef>
                <a:spcPct val="0"/>
              </a:spcBef>
              <a:spcAft>
                <a:spcPct val="0"/>
              </a:spcAft>
            </a:pPr>
            <a:endParaRPr lang="en-GB"/>
          </a:p>
        </p:txBody>
      </p:sp>
      <p:sp>
        <p:nvSpPr>
          <p:cNvPr id="1030" name="Rectangle 6"/>
          <p:cNvSpPr>
            <a:spLocks noGrp="1" noChangeArrowheads="1"/>
          </p:cNvSpPr>
          <p:nvPr>
            <p:ph type="sldNum" sz="quarter" idx="4"/>
          </p:nvPr>
        </p:nvSpPr>
        <p:spPr bwMode="auto">
          <a:xfrm>
            <a:off x="10801351" y="6402390"/>
            <a:ext cx="863600"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solidFill>
                  <a:srgbClr val="3F4548"/>
                </a:solidFill>
              </a:defRPr>
            </a:lvl1pPr>
          </a:lstStyle>
          <a:p>
            <a:pPr fontAlgn="base">
              <a:spcBef>
                <a:spcPct val="0"/>
              </a:spcBef>
              <a:spcAft>
                <a:spcPct val="0"/>
              </a:spcAft>
            </a:pPr>
            <a:fld id="{65C5C0B4-F90D-4B90-B187-E84366B07232}" type="slidenum">
              <a:rPr lang="en-GB" smtClean="0"/>
              <a:pPr fontAlgn="base">
                <a:spcBef>
                  <a:spcPct val="0"/>
                </a:spcBef>
                <a:spcAft>
                  <a:spcPct val="0"/>
                </a:spcAft>
              </a:pPr>
              <a:t>‹#›</a:t>
            </a:fld>
            <a:endParaRPr lang="en-GB" dirty="0"/>
          </a:p>
        </p:txBody>
      </p:sp>
      <p:sp>
        <p:nvSpPr>
          <p:cNvPr id="1031" name="Line 7"/>
          <p:cNvSpPr>
            <a:spLocks noChangeShapeType="1"/>
          </p:cNvSpPr>
          <p:nvPr/>
        </p:nvSpPr>
        <p:spPr bwMode="auto">
          <a:xfrm>
            <a:off x="624419" y="6329363"/>
            <a:ext cx="10943167" cy="0"/>
          </a:xfrm>
          <a:prstGeom prst="line">
            <a:avLst/>
          </a:prstGeom>
          <a:noFill/>
          <a:ln w="127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GB" sz="1800">
              <a:solidFill>
                <a:srgbClr val="3F4548"/>
              </a:solidFill>
            </a:endParaRPr>
          </a:p>
        </p:txBody>
      </p:sp>
      <p:grpSp>
        <p:nvGrpSpPr>
          <p:cNvPr id="10" name="Group 64"/>
          <p:cNvGrpSpPr/>
          <p:nvPr/>
        </p:nvGrpSpPr>
        <p:grpSpPr>
          <a:xfrm>
            <a:off x="-3861359" y="0"/>
            <a:ext cx="3714777" cy="6858000"/>
            <a:chOff x="-3137354" y="0"/>
            <a:chExt cx="3018256" cy="6858000"/>
          </a:xfrm>
        </p:grpSpPr>
        <p:sp>
          <p:nvSpPr>
            <p:cNvPr id="12" name="Rectangle 11"/>
            <p:cNvSpPr/>
            <p:nvPr userDrawn="1"/>
          </p:nvSpPr>
          <p:spPr>
            <a:xfrm>
              <a:off x="-3137354" y="0"/>
              <a:ext cx="299444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1800" dirty="0">
                <a:solidFill>
                  <a:prstClr val="white"/>
                </a:solidFill>
              </a:endParaRPr>
            </a:p>
          </p:txBody>
        </p:sp>
        <p:sp>
          <p:nvSpPr>
            <p:cNvPr id="13" name="TextBox 12"/>
            <p:cNvSpPr txBox="1"/>
            <p:nvPr userDrawn="1"/>
          </p:nvSpPr>
          <p:spPr>
            <a:xfrm>
              <a:off x="-2982572" y="99308"/>
              <a:ext cx="2839661" cy="153888"/>
            </a:xfrm>
            <a:prstGeom prst="rect">
              <a:avLst/>
            </a:prstGeom>
            <a:noFill/>
          </p:spPr>
          <p:txBody>
            <a:bodyPr wrap="square" lIns="0" tIns="0" rIns="0" bIns="0" rtlCol="0">
              <a:spAutoFit/>
            </a:bodyPr>
            <a:lstStyle/>
            <a:p>
              <a:pPr fontAlgn="base">
                <a:spcBef>
                  <a:spcPct val="0"/>
                </a:spcBef>
                <a:spcAft>
                  <a:spcPct val="0"/>
                </a:spcAft>
              </a:pPr>
              <a:r>
                <a:rPr lang="en-GB" sz="1000" b="1" dirty="0">
                  <a:solidFill>
                    <a:srgbClr val="113458"/>
                  </a:solidFill>
                </a:rPr>
                <a:t>Colour palette for PowerPoint presentations</a:t>
              </a:r>
              <a:endParaRPr lang="en-US" sz="1000" b="1" dirty="0">
                <a:solidFill>
                  <a:srgbClr val="113458"/>
                </a:solidFill>
              </a:endParaRPr>
            </a:p>
          </p:txBody>
        </p:sp>
        <p:grpSp>
          <p:nvGrpSpPr>
            <p:cNvPr id="14" name="Group 58"/>
            <p:cNvGrpSpPr/>
            <p:nvPr userDrawn="1"/>
          </p:nvGrpSpPr>
          <p:grpSpPr>
            <a:xfrm>
              <a:off x="-2982571" y="476672"/>
              <a:ext cx="2863473" cy="307777"/>
              <a:chOff x="-2982571" y="476672"/>
              <a:chExt cx="2863473" cy="307777"/>
            </a:xfrm>
          </p:grpSpPr>
          <p:sp>
            <p:nvSpPr>
              <p:cNvPr id="56" name="Rectangle 9"/>
              <p:cNvSpPr/>
              <p:nvPr userDrawn="1"/>
            </p:nvSpPr>
            <p:spPr>
              <a:xfrm>
                <a:off x="-2982571" y="476672"/>
                <a:ext cx="309565" cy="28575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1800">
                  <a:solidFill>
                    <a:prstClr val="white"/>
                  </a:solidFill>
                </a:endParaRPr>
              </a:p>
            </p:txBody>
          </p:sp>
          <p:sp>
            <p:nvSpPr>
              <p:cNvPr id="57" name="TextBox 11"/>
              <p:cNvSpPr txBox="1"/>
              <p:nvPr userDrawn="1"/>
            </p:nvSpPr>
            <p:spPr>
              <a:xfrm>
                <a:off x="-2518224" y="476672"/>
                <a:ext cx="2399126" cy="307777"/>
              </a:xfrm>
              <a:prstGeom prst="rect">
                <a:avLst/>
              </a:prstGeom>
              <a:noFill/>
            </p:spPr>
            <p:txBody>
              <a:bodyPr wrap="square" lIns="0" tIns="0" rIns="0" bIns="0" rtlCol="0">
                <a:spAutoFit/>
              </a:bodyPr>
              <a:lstStyle/>
              <a:p>
                <a:pPr fontAlgn="base">
                  <a:spcBef>
                    <a:spcPct val="0"/>
                  </a:spcBef>
                  <a:spcAft>
                    <a:spcPct val="0"/>
                  </a:spcAft>
                </a:pPr>
                <a:r>
                  <a:rPr lang="en-GB" sz="1000" dirty="0">
                    <a:solidFill>
                      <a:srgbClr val="3F4548"/>
                    </a:solidFill>
                  </a:rPr>
                  <a:t>Dark blue</a:t>
                </a:r>
              </a:p>
              <a:p>
                <a:pPr fontAlgn="base">
                  <a:spcBef>
                    <a:spcPct val="0"/>
                  </a:spcBef>
                  <a:spcAft>
                    <a:spcPct val="0"/>
                  </a:spcAft>
                </a:pPr>
                <a:r>
                  <a:rPr lang="en-GB" sz="1000" dirty="0">
                    <a:solidFill>
                      <a:srgbClr val="3F4548"/>
                    </a:solidFill>
                  </a:rPr>
                  <a:t>R17  G52  B88</a:t>
                </a:r>
                <a:endParaRPr lang="en-US" sz="1000" dirty="0">
                  <a:solidFill>
                    <a:srgbClr val="3F4548"/>
                  </a:solidFill>
                </a:endParaRPr>
              </a:p>
            </p:txBody>
          </p:sp>
        </p:grpSp>
        <p:grpSp>
          <p:nvGrpSpPr>
            <p:cNvPr id="15" name="Group 13"/>
            <p:cNvGrpSpPr/>
            <p:nvPr userDrawn="1"/>
          </p:nvGrpSpPr>
          <p:grpSpPr>
            <a:xfrm>
              <a:off x="-2982575" y="882170"/>
              <a:ext cx="2863476" cy="307777"/>
              <a:chOff x="-2928990" y="365095"/>
              <a:chExt cx="2643206" cy="307777"/>
            </a:xfrm>
          </p:grpSpPr>
          <p:sp>
            <p:nvSpPr>
              <p:cNvPr id="54" name="Rectangle 14"/>
              <p:cNvSpPr/>
              <p:nvPr userDrawn="1"/>
            </p:nvSpPr>
            <p:spPr>
              <a:xfrm>
                <a:off x="-2928990" y="365095"/>
                <a:ext cx="285752" cy="285752"/>
              </a:xfrm>
              <a:prstGeom prst="rect">
                <a:avLst/>
              </a:prstGeom>
              <a:solidFill>
                <a:srgbClr val="D9AB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1800">
                  <a:solidFill>
                    <a:prstClr val="white"/>
                  </a:solidFill>
                </a:endParaRPr>
              </a:p>
            </p:txBody>
          </p:sp>
          <p:sp>
            <p:nvSpPr>
              <p:cNvPr id="55" name="TextBox 15"/>
              <p:cNvSpPr txBox="1"/>
              <p:nvPr userDrawn="1"/>
            </p:nvSpPr>
            <p:spPr>
              <a:xfrm>
                <a:off x="-2500362" y="365095"/>
                <a:ext cx="2214578" cy="307777"/>
              </a:xfrm>
              <a:prstGeom prst="rect">
                <a:avLst/>
              </a:prstGeom>
              <a:noFill/>
            </p:spPr>
            <p:txBody>
              <a:bodyPr wrap="square" lIns="0" tIns="0" rIns="0" bIns="0" rtlCol="0">
                <a:spAutoFit/>
              </a:bodyPr>
              <a:lstStyle/>
              <a:p>
                <a:pPr fontAlgn="base">
                  <a:spcBef>
                    <a:spcPct val="0"/>
                  </a:spcBef>
                  <a:spcAft>
                    <a:spcPct val="0"/>
                  </a:spcAft>
                </a:pPr>
                <a:r>
                  <a:rPr lang="en-GB" sz="1000" dirty="0">
                    <a:solidFill>
                      <a:srgbClr val="3F4548"/>
                    </a:solidFill>
                  </a:rPr>
                  <a:t>Gold</a:t>
                </a:r>
              </a:p>
              <a:p>
                <a:pPr fontAlgn="base">
                  <a:spcBef>
                    <a:spcPct val="0"/>
                  </a:spcBef>
                  <a:spcAft>
                    <a:spcPct val="0"/>
                  </a:spcAft>
                </a:pPr>
                <a:r>
                  <a:rPr lang="en-GB" sz="1000" dirty="0">
                    <a:solidFill>
                      <a:srgbClr val="3F4548"/>
                    </a:solidFill>
                  </a:rPr>
                  <a:t>R217  G171  B22</a:t>
                </a:r>
                <a:endParaRPr lang="en-US" sz="800" dirty="0">
                  <a:solidFill>
                    <a:srgbClr val="3F4548"/>
                  </a:solidFill>
                </a:endParaRPr>
              </a:p>
            </p:txBody>
          </p:sp>
        </p:grpSp>
        <p:grpSp>
          <p:nvGrpSpPr>
            <p:cNvPr id="16" name="Group 16"/>
            <p:cNvGrpSpPr/>
            <p:nvPr userDrawn="1"/>
          </p:nvGrpSpPr>
          <p:grpSpPr>
            <a:xfrm>
              <a:off x="-2982575" y="1277829"/>
              <a:ext cx="2863476" cy="307777"/>
              <a:chOff x="-2928990" y="63509"/>
              <a:chExt cx="2643206" cy="307777"/>
            </a:xfrm>
          </p:grpSpPr>
          <p:sp>
            <p:nvSpPr>
              <p:cNvPr id="52" name="Rectangle 17"/>
              <p:cNvSpPr/>
              <p:nvPr userDrawn="1"/>
            </p:nvSpPr>
            <p:spPr>
              <a:xfrm>
                <a:off x="-2928990" y="63509"/>
                <a:ext cx="285752" cy="285752"/>
              </a:xfrm>
              <a:prstGeom prst="rect">
                <a:avLst/>
              </a:prstGeom>
              <a:solidFill>
                <a:srgbClr val="4096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1800">
                  <a:solidFill>
                    <a:prstClr val="white"/>
                  </a:solidFill>
                </a:endParaRPr>
              </a:p>
            </p:txBody>
          </p:sp>
          <p:sp>
            <p:nvSpPr>
              <p:cNvPr id="53" name="TextBox 18"/>
              <p:cNvSpPr txBox="1"/>
              <p:nvPr userDrawn="1"/>
            </p:nvSpPr>
            <p:spPr>
              <a:xfrm>
                <a:off x="-2500362" y="63509"/>
                <a:ext cx="2214578" cy="307777"/>
              </a:xfrm>
              <a:prstGeom prst="rect">
                <a:avLst/>
              </a:prstGeom>
              <a:noFill/>
            </p:spPr>
            <p:txBody>
              <a:bodyPr wrap="square" lIns="0" tIns="0" rIns="0" bIns="0" rtlCol="0">
                <a:spAutoFit/>
              </a:bodyPr>
              <a:lstStyle/>
              <a:p>
                <a:pPr fontAlgn="base">
                  <a:spcBef>
                    <a:spcPct val="0"/>
                  </a:spcBef>
                  <a:spcAft>
                    <a:spcPct val="0"/>
                  </a:spcAft>
                </a:pPr>
                <a:r>
                  <a:rPr lang="en-GB" sz="1000" dirty="0">
                    <a:solidFill>
                      <a:srgbClr val="3F4548"/>
                    </a:solidFill>
                  </a:rPr>
                  <a:t>Mid blue</a:t>
                </a:r>
              </a:p>
              <a:p>
                <a:pPr fontAlgn="base">
                  <a:spcBef>
                    <a:spcPct val="0"/>
                  </a:spcBef>
                  <a:spcAft>
                    <a:spcPct val="0"/>
                  </a:spcAft>
                </a:pPr>
                <a:r>
                  <a:rPr lang="en-GB" sz="1000" dirty="0">
                    <a:solidFill>
                      <a:srgbClr val="3F4548"/>
                    </a:solidFill>
                  </a:rPr>
                  <a:t>R64  G150  B184</a:t>
                </a:r>
                <a:endParaRPr lang="en-US" sz="1000" dirty="0">
                  <a:solidFill>
                    <a:srgbClr val="3F4548"/>
                  </a:solidFill>
                </a:endParaRPr>
              </a:p>
            </p:txBody>
          </p:sp>
        </p:grpSp>
        <p:sp>
          <p:nvSpPr>
            <p:cNvPr id="17" name="TextBox 16"/>
            <p:cNvSpPr txBox="1"/>
            <p:nvPr userDrawn="1"/>
          </p:nvSpPr>
          <p:spPr>
            <a:xfrm>
              <a:off x="-2982571" y="2122984"/>
              <a:ext cx="2399126" cy="153888"/>
            </a:xfrm>
            <a:prstGeom prst="rect">
              <a:avLst/>
            </a:prstGeom>
            <a:noFill/>
          </p:spPr>
          <p:txBody>
            <a:bodyPr wrap="square" lIns="0" tIns="0" rIns="0" bIns="0" rtlCol="0">
              <a:spAutoFit/>
            </a:bodyPr>
            <a:lstStyle/>
            <a:p>
              <a:pPr fontAlgn="base">
                <a:spcBef>
                  <a:spcPct val="0"/>
                </a:spcBef>
                <a:spcAft>
                  <a:spcPct val="0"/>
                </a:spcAft>
              </a:pPr>
              <a:r>
                <a:rPr lang="en-GB" sz="1000" b="1" dirty="0">
                  <a:solidFill>
                    <a:srgbClr val="4096B8"/>
                  </a:solidFill>
                </a:rPr>
                <a:t>Secondary colour palette</a:t>
              </a:r>
              <a:endParaRPr lang="en-US" sz="1000" b="1" dirty="0">
                <a:solidFill>
                  <a:srgbClr val="4096B8"/>
                </a:solidFill>
              </a:endParaRPr>
            </a:p>
          </p:txBody>
        </p:sp>
        <p:sp>
          <p:nvSpPr>
            <p:cNvPr id="18" name="TextBox 17"/>
            <p:cNvSpPr txBox="1"/>
            <p:nvPr userDrawn="1"/>
          </p:nvSpPr>
          <p:spPr>
            <a:xfrm>
              <a:off x="-2982571" y="260648"/>
              <a:ext cx="2399126" cy="153888"/>
            </a:xfrm>
            <a:prstGeom prst="rect">
              <a:avLst/>
            </a:prstGeom>
            <a:noFill/>
          </p:spPr>
          <p:txBody>
            <a:bodyPr wrap="square" lIns="0" tIns="0" rIns="0" bIns="0" rtlCol="0">
              <a:spAutoFit/>
            </a:bodyPr>
            <a:lstStyle/>
            <a:p>
              <a:pPr fontAlgn="base">
                <a:spcBef>
                  <a:spcPct val="0"/>
                </a:spcBef>
                <a:spcAft>
                  <a:spcPct val="0"/>
                </a:spcAft>
                <a:tabLst>
                  <a:tab pos="2419350" algn="l"/>
                </a:tabLst>
              </a:pPr>
              <a:r>
                <a:rPr lang="en-GB" sz="1000" b="1" dirty="0">
                  <a:solidFill>
                    <a:srgbClr val="4096B8"/>
                  </a:solidFill>
                </a:rPr>
                <a:t>Primary colour palette</a:t>
              </a:r>
              <a:endParaRPr lang="en-US" sz="1000" b="1" dirty="0">
                <a:solidFill>
                  <a:srgbClr val="4096B8"/>
                </a:solidFill>
              </a:endParaRPr>
            </a:p>
          </p:txBody>
        </p:sp>
        <p:grpSp>
          <p:nvGrpSpPr>
            <p:cNvPr id="19" name="Group 24"/>
            <p:cNvGrpSpPr/>
            <p:nvPr userDrawn="1"/>
          </p:nvGrpSpPr>
          <p:grpSpPr>
            <a:xfrm>
              <a:off x="-2982575" y="1688965"/>
              <a:ext cx="2863476" cy="307777"/>
              <a:chOff x="-2928990" y="63509"/>
              <a:chExt cx="2643206" cy="307777"/>
            </a:xfrm>
          </p:grpSpPr>
          <p:sp>
            <p:nvSpPr>
              <p:cNvPr id="50" name="Rectangle 49"/>
              <p:cNvSpPr/>
              <p:nvPr userDrawn="1"/>
            </p:nvSpPr>
            <p:spPr>
              <a:xfrm>
                <a:off x="-2928990" y="63509"/>
                <a:ext cx="285752" cy="28575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1800">
                  <a:solidFill>
                    <a:prstClr val="white"/>
                  </a:solidFill>
                </a:endParaRPr>
              </a:p>
            </p:txBody>
          </p:sp>
          <p:sp>
            <p:nvSpPr>
              <p:cNvPr id="51" name="TextBox 50"/>
              <p:cNvSpPr txBox="1"/>
              <p:nvPr userDrawn="1"/>
            </p:nvSpPr>
            <p:spPr>
              <a:xfrm>
                <a:off x="-2500362" y="63509"/>
                <a:ext cx="2214578" cy="307777"/>
              </a:xfrm>
              <a:prstGeom prst="rect">
                <a:avLst/>
              </a:prstGeom>
              <a:noFill/>
            </p:spPr>
            <p:txBody>
              <a:bodyPr wrap="square" lIns="0" tIns="0" rIns="0" bIns="0" rtlCol="0">
                <a:spAutoFit/>
              </a:bodyPr>
              <a:lstStyle/>
              <a:p>
                <a:pPr fontAlgn="base">
                  <a:spcBef>
                    <a:spcPct val="0"/>
                  </a:spcBef>
                  <a:spcAft>
                    <a:spcPct val="0"/>
                  </a:spcAft>
                </a:pPr>
                <a:r>
                  <a:rPr lang="en-GB" sz="1000" dirty="0">
                    <a:solidFill>
                      <a:srgbClr val="3F4548"/>
                    </a:solidFill>
                  </a:rPr>
                  <a:t>Light grey</a:t>
                </a:r>
              </a:p>
              <a:p>
                <a:pPr fontAlgn="base">
                  <a:spcBef>
                    <a:spcPct val="0"/>
                  </a:spcBef>
                  <a:spcAft>
                    <a:spcPct val="0"/>
                  </a:spcAft>
                </a:pPr>
                <a:r>
                  <a:rPr lang="en-GB" sz="1000" dirty="0">
                    <a:solidFill>
                      <a:srgbClr val="3F4548"/>
                    </a:solidFill>
                  </a:rPr>
                  <a:t>R220  G221  B217</a:t>
                </a:r>
                <a:endParaRPr lang="en-US" sz="1000" dirty="0">
                  <a:solidFill>
                    <a:srgbClr val="3F4548"/>
                  </a:solidFill>
                </a:endParaRPr>
              </a:p>
            </p:txBody>
          </p:sp>
        </p:grpSp>
        <p:grpSp>
          <p:nvGrpSpPr>
            <p:cNvPr id="20" name="Group 27"/>
            <p:cNvGrpSpPr/>
            <p:nvPr userDrawn="1"/>
          </p:nvGrpSpPr>
          <p:grpSpPr>
            <a:xfrm>
              <a:off x="-2982575" y="2733370"/>
              <a:ext cx="2863476" cy="307777"/>
              <a:chOff x="-2928990" y="696778"/>
              <a:chExt cx="2643206" cy="307777"/>
            </a:xfrm>
          </p:grpSpPr>
          <p:sp>
            <p:nvSpPr>
              <p:cNvPr id="48" name="Rectangle 47"/>
              <p:cNvSpPr/>
              <p:nvPr userDrawn="1"/>
            </p:nvSpPr>
            <p:spPr>
              <a:xfrm>
                <a:off x="-2928990" y="696778"/>
                <a:ext cx="285752" cy="285752"/>
              </a:xfrm>
              <a:prstGeom prst="rect">
                <a:avLst/>
              </a:prstGeom>
              <a:solidFill>
                <a:srgbClr val="79A3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1800">
                  <a:solidFill>
                    <a:prstClr val="white"/>
                  </a:solidFill>
                </a:endParaRPr>
              </a:p>
            </p:txBody>
          </p:sp>
          <p:sp>
            <p:nvSpPr>
              <p:cNvPr id="49" name="TextBox 48"/>
              <p:cNvSpPr txBox="1"/>
              <p:nvPr userDrawn="1"/>
            </p:nvSpPr>
            <p:spPr>
              <a:xfrm>
                <a:off x="-2500362" y="696778"/>
                <a:ext cx="2214578" cy="307777"/>
              </a:xfrm>
              <a:prstGeom prst="rect">
                <a:avLst/>
              </a:prstGeom>
              <a:noFill/>
            </p:spPr>
            <p:txBody>
              <a:bodyPr wrap="square" lIns="0" tIns="0" rIns="0" bIns="0" rtlCol="0">
                <a:spAutoFit/>
              </a:bodyPr>
              <a:lstStyle/>
              <a:p>
                <a:pPr fontAlgn="base">
                  <a:spcBef>
                    <a:spcPct val="0"/>
                  </a:spcBef>
                  <a:spcAft>
                    <a:spcPct val="0"/>
                  </a:spcAft>
                </a:pPr>
                <a:r>
                  <a:rPr lang="en-GB" sz="1000" dirty="0">
                    <a:solidFill>
                      <a:srgbClr val="3F4548"/>
                    </a:solidFill>
                  </a:rPr>
                  <a:t>Pea green</a:t>
                </a:r>
              </a:p>
              <a:p>
                <a:pPr fontAlgn="base">
                  <a:spcBef>
                    <a:spcPct val="0"/>
                  </a:spcBef>
                  <a:spcAft>
                    <a:spcPct val="0"/>
                  </a:spcAft>
                </a:pPr>
                <a:r>
                  <a:rPr lang="en-GB" sz="1000" dirty="0">
                    <a:solidFill>
                      <a:srgbClr val="3F4548"/>
                    </a:solidFill>
                  </a:rPr>
                  <a:t>R121  G163  B42</a:t>
                </a:r>
                <a:endParaRPr lang="en-US" sz="1000" dirty="0">
                  <a:solidFill>
                    <a:srgbClr val="3F4548"/>
                  </a:solidFill>
                </a:endParaRPr>
              </a:p>
            </p:txBody>
          </p:sp>
        </p:grpSp>
        <p:grpSp>
          <p:nvGrpSpPr>
            <p:cNvPr id="21" name="Group 60"/>
            <p:cNvGrpSpPr/>
            <p:nvPr userDrawn="1"/>
          </p:nvGrpSpPr>
          <p:grpSpPr>
            <a:xfrm>
              <a:off x="-2982571" y="3144506"/>
              <a:ext cx="2863473" cy="307777"/>
              <a:chOff x="-2982571" y="3144506"/>
              <a:chExt cx="2863473" cy="307777"/>
            </a:xfrm>
          </p:grpSpPr>
          <p:sp>
            <p:nvSpPr>
              <p:cNvPr id="46" name="Rectangle 45"/>
              <p:cNvSpPr/>
              <p:nvPr userDrawn="1"/>
            </p:nvSpPr>
            <p:spPr>
              <a:xfrm>
                <a:off x="-2982571" y="3144506"/>
                <a:ext cx="309565" cy="285752"/>
              </a:xfrm>
              <a:prstGeom prst="rect">
                <a:avLst/>
              </a:prstGeom>
              <a:solidFill>
                <a:srgbClr val="0084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1800">
                  <a:solidFill>
                    <a:prstClr val="white"/>
                  </a:solidFill>
                </a:endParaRPr>
              </a:p>
            </p:txBody>
          </p:sp>
          <p:sp>
            <p:nvSpPr>
              <p:cNvPr id="47" name="TextBox 46"/>
              <p:cNvSpPr txBox="1"/>
              <p:nvPr userDrawn="1"/>
            </p:nvSpPr>
            <p:spPr>
              <a:xfrm>
                <a:off x="-2518224" y="3144506"/>
                <a:ext cx="2399126" cy="307777"/>
              </a:xfrm>
              <a:prstGeom prst="rect">
                <a:avLst/>
              </a:prstGeom>
              <a:noFill/>
            </p:spPr>
            <p:txBody>
              <a:bodyPr wrap="square" lIns="0" tIns="0" rIns="0" bIns="0" rtlCol="0">
                <a:spAutoFit/>
              </a:bodyPr>
              <a:lstStyle/>
              <a:p>
                <a:pPr fontAlgn="base">
                  <a:spcBef>
                    <a:spcPct val="0"/>
                  </a:spcBef>
                  <a:spcAft>
                    <a:spcPct val="0"/>
                  </a:spcAft>
                </a:pPr>
                <a:r>
                  <a:rPr lang="en-GB" sz="1000" dirty="0">
                    <a:solidFill>
                      <a:srgbClr val="3F4548"/>
                    </a:solidFill>
                  </a:rPr>
                  <a:t>Forest green</a:t>
                </a:r>
              </a:p>
              <a:p>
                <a:pPr fontAlgn="base">
                  <a:spcBef>
                    <a:spcPct val="0"/>
                  </a:spcBef>
                  <a:spcAft>
                    <a:spcPct val="0"/>
                  </a:spcAft>
                </a:pPr>
                <a:r>
                  <a:rPr lang="en-GB" sz="1000" dirty="0">
                    <a:solidFill>
                      <a:srgbClr val="3F4548"/>
                    </a:solidFill>
                  </a:rPr>
                  <a:t>R0 G132  B82</a:t>
                </a:r>
                <a:endParaRPr lang="en-US" sz="1000" dirty="0">
                  <a:solidFill>
                    <a:srgbClr val="3F4548"/>
                  </a:solidFill>
                </a:endParaRPr>
              </a:p>
            </p:txBody>
          </p:sp>
        </p:grpSp>
        <p:grpSp>
          <p:nvGrpSpPr>
            <p:cNvPr id="22" name="Group 33"/>
            <p:cNvGrpSpPr/>
            <p:nvPr userDrawn="1"/>
          </p:nvGrpSpPr>
          <p:grpSpPr>
            <a:xfrm>
              <a:off x="-2982575" y="3555642"/>
              <a:ext cx="2863476" cy="307777"/>
              <a:chOff x="-2928990" y="696778"/>
              <a:chExt cx="2643206" cy="307777"/>
            </a:xfrm>
          </p:grpSpPr>
          <p:sp>
            <p:nvSpPr>
              <p:cNvPr id="44" name="Rectangle 43"/>
              <p:cNvSpPr/>
              <p:nvPr userDrawn="1"/>
            </p:nvSpPr>
            <p:spPr>
              <a:xfrm>
                <a:off x="-2928990" y="696778"/>
                <a:ext cx="285752" cy="285752"/>
              </a:xfrm>
              <a:prstGeom prst="rect">
                <a:avLst/>
              </a:prstGeom>
              <a:solidFill>
                <a:srgbClr val="11B3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1800">
                  <a:solidFill>
                    <a:prstClr val="white"/>
                  </a:solidFill>
                </a:endParaRPr>
              </a:p>
            </p:txBody>
          </p:sp>
          <p:sp>
            <p:nvSpPr>
              <p:cNvPr id="45" name="TextBox 44"/>
              <p:cNvSpPr txBox="1"/>
              <p:nvPr userDrawn="1"/>
            </p:nvSpPr>
            <p:spPr>
              <a:xfrm>
                <a:off x="-2500362" y="696778"/>
                <a:ext cx="2214578" cy="307777"/>
              </a:xfrm>
              <a:prstGeom prst="rect">
                <a:avLst/>
              </a:prstGeom>
              <a:noFill/>
            </p:spPr>
            <p:txBody>
              <a:bodyPr wrap="square" lIns="0" tIns="0" rIns="0" bIns="0" rtlCol="0">
                <a:spAutoFit/>
              </a:bodyPr>
              <a:lstStyle/>
              <a:p>
                <a:pPr fontAlgn="base">
                  <a:spcBef>
                    <a:spcPct val="0"/>
                  </a:spcBef>
                  <a:spcAft>
                    <a:spcPct val="0"/>
                  </a:spcAft>
                </a:pPr>
                <a:r>
                  <a:rPr lang="en-GB" sz="1000" dirty="0">
                    <a:solidFill>
                      <a:srgbClr val="3F4548"/>
                    </a:solidFill>
                  </a:rPr>
                  <a:t>Bottle green</a:t>
                </a:r>
              </a:p>
              <a:p>
                <a:pPr fontAlgn="base">
                  <a:spcBef>
                    <a:spcPct val="0"/>
                  </a:spcBef>
                  <a:spcAft>
                    <a:spcPct val="0"/>
                  </a:spcAft>
                </a:pPr>
                <a:r>
                  <a:rPr lang="en-GB" sz="1000" dirty="0">
                    <a:solidFill>
                      <a:srgbClr val="3F4548"/>
                    </a:solidFill>
                  </a:rPr>
                  <a:t>R17  G179  B162</a:t>
                </a:r>
                <a:endParaRPr lang="en-US" sz="1000" dirty="0">
                  <a:solidFill>
                    <a:srgbClr val="3F4548"/>
                  </a:solidFill>
                </a:endParaRPr>
              </a:p>
            </p:txBody>
          </p:sp>
        </p:grpSp>
        <p:grpSp>
          <p:nvGrpSpPr>
            <p:cNvPr id="23" name="Group 36"/>
            <p:cNvGrpSpPr/>
            <p:nvPr userDrawn="1"/>
          </p:nvGrpSpPr>
          <p:grpSpPr>
            <a:xfrm>
              <a:off x="-2982575" y="3966778"/>
              <a:ext cx="2863476" cy="307777"/>
              <a:chOff x="-2928990" y="696778"/>
              <a:chExt cx="2643206" cy="307777"/>
            </a:xfrm>
          </p:grpSpPr>
          <p:sp>
            <p:nvSpPr>
              <p:cNvPr id="42" name="Rectangle 41"/>
              <p:cNvSpPr/>
              <p:nvPr userDrawn="1"/>
            </p:nvSpPr>
            <p:spPr>
              <a:xfrm>
                <a:off x="-2928990" y="696778"/>
                <a:ext cx="285752" cy="285752"/>
              </a:xfrm>
              <a:prstGeom prst="rect">
                <a:avLst/>
              </a:prstGeom>
              <a:solidFill>
                <a:srgbClr val="009C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1800">
                  <a:solidFill>
                    <a:prstClr val="white"/>
                  </a:solidFill>
                </a:endParaRPr>
              </a:p>
            </p:txBody>
          </p:sp>
          <p:sp>
            <p:nvSpPr>
              <p:cNvPr id="43" name="TextBox 42"/>
              <p:cNvSpPr txBox="1"/>
              <p:nvPr userDrawn="1"/>
            </p:nvSpPr>
            <p:spPr>
              <a:xfrm>
                <a:off x="-2500362" y="696778"/>
                <a:ext cx="2214578" cy="307777"/>
              </a:xfrm>
              <a:prstGeom prst="rect">
                <a:avLst/>
              </a:prstGeom>
              <a:noFill/>
            </p:spPr>
            <p:txBody>
              <a:bodyPr wrap="square" lIns="0" tIns="0" rIns="0" bIns="0" rtlCol="0">
                <a:spAutoFit/>
              </a:bodyPr>
              <a:lstStyle/>
              <a:p>
                <a:pPr fontAlgn="base">
                  <a:spcBef>
                    <a:spcPct val="0"/>
                  </a:spcBef>
                  <a:spcAft>
                    <a:spcPct val="0"/>
                  </a:spcAft>
                </a:pPr>
                <a:r>
                  <a:rPr lang="en-GB" sz="1000" dirty="0">
                    <a:solidFill>
                      <a:srgbClr val="3F4548"/>
                    </a:solidFill>
                  </a:rPr>
                  <a:t>Cyan</a:t>
                </a:r>
              </a:p>
              <a:p>
                <a:pPr fontAlgn="base">
                  <a:spcBef>
                    <a:spcPct val="0"/>
                  </a:spcBef>
                  <a:spcAft>
                    <a:spcPct val="0"/>
                  </a:spcAft>
                </a:pPr>
                <a:r>
                  <a:rPr lang="en-GB" sz="1000" dirty="0">
                    <a:solidFill>
                      <a:srgbClr val="3F4548"/>
                    </a:solidFill>
                  </a:rPr>
                  <a:t>R0  G156  B200</a:t>
                </a:r>
                <a:endParaRPr lang="en-US" sz="1000" dirty="0">
                  <a:solidFill>
                    <a:srgbClr val="3F4548"/>
                  </a:solidFill>
                </a:endParaRPr>
              </a:p>
            </p:txBody>
          </p:sp>
        </p:grpSp>
        <p:grpSp>
          <p:nvGrpSpPr>
            <p:cNvPr id="24" name="Group 63"/>
            <p:cNvGrpSpPr/>
            <p:nvPr userDrawn="1"/>
          </p:nvGrpSpPr>
          <p:grpSpPr>
            <a:xfrm>
              <a:off x="-2982571" y="4377914"/>
              <a:ext cx="2863473" cy="307777"/>
              <a:chOff x="-2982571" y="4377914"/>
              <a:chExt cx="2863473" cy="307777"/>
            </a:xfrm>
          </p:grpSpPr>
          <p:sp>
            <p:nvSpPr>
              <p:cNvPr id="40" name="Rectangle 39"/>
              <p:cNvSpPr/>
              <p:nvPr userDrawn="1"/>
            </p:nvSpPr>
            <p:spPr>
              <a:xfrm>
                <a:off x="-2982571" y="4377914"/>
                <a:ext cx="309565" cy="285752"/>
              </a:xfrm>
              <a:prstGeom prst="rect">
                <a:avLst/>
              </a:prstGeom>
              <a:solidFill>
                <a:srgbClr val="7CB3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1800">
                  <a:solidFill>
                    <a:prstClr val="white"/>
                  </a:solidFill>
                </a:endParaRPr>
              </a:p>
            </p:txBody>
          </p:sp>
          <p:sp>
            <p:nvSpPr>
              <p:cNvPr id="41" name="TextBox 40"/>
              <p:cNvSpPr txBox="1"/>
              <p:nvPr userDrawn="1"/>
            </p:nvSpPr>
            <p:spPr>
              <a:xfrm>
                <a:off x="-2518224" y="4377914"/>
                <a:ext cx="2399126" cy="307777"/>
              </a:xfrm>
              <a:prstGeom prst="rect">
                <a:avLst/>
              </a:prstGeom>
              <a:noFill/>
            </p:spPr>
            <p:txBody>
              <a:bodyPr wrap="square" lIns="0" tIns="0" rIns="0" bIns="0" rtlCol="0">
                <a:spAutoFit/>
              </a:bodyPr>
              <a:lstStyle/>
              <a:p>
                <a:pPr fontAlgn="base">
                  <a:spcBef>
                    <a:spcPct val="0"/>
                  </a:spcBef>
                  <a:spcAft>
                    <a:spcPct val="0"/>
                  </a:spcAft>
                </a:pPr>
                <a:r>
                  <a:rPr lang="en-GB" sz="1000" dirty="0">
                    <a:solidFill>
                      <a:srgbClr val="3F4548"/>
                    </a:solidFill>
                  </a:rPr>
                  <a:t>Light blue</a:t>
                </a:r>
              </a:p>
              <a:p>
                <a:pPr fontAlgn="base">
                  <a:spcBef>
                    <a:spcPct val="0"/>
                  </a:spcBef>
                  <a:spcAft>
                    <a:spcPct val="0"/>
                  </a:spcAft>
                </a:pPr>
                <a:r>
                  <a:rPr lang="en-GB" sz="1000" dirty="0">
                    <a:solidFill>
                      <a:srgbClr val="3F4548"/>
                    </a:solidFill>
                  </a:rPr>
                  <a:t>R124  G179  B225</a:t>
                </a:r>
                <a:endParaRPr lang="en-US" sz="1000" dirty="0">
                  <a:solidFill>
                    <a:srgbClr val="3F4548"/>
                  </a:solidFill>
                </a:endParaRPr>
              </a:p>
            </p:txBody>
          </p:sp>
        </p:grpSp>
        <p:grpSp>
          <p:nvGrpSpPr>
            <p:cNvPr id="25" name="Group 43"/>
            <p:cNvGrpSpPr/>
            <p:nvPr userDrawn="1"/>
          </p:nvGrpSpPr>
          <p:grpSpPr>
            <a:xfrm>
              <a:off x="-2982575" y="4789050"/>
              <a:ext cx="2863476" cy="307777"/>
              <a:chOff x="-2928990" y="696778"/>
              <a:chExt cx="2643206" cy="307777"/>
            </a:xfrm>
          </p:grpSpPr>
          <p:sp>
            <p:nvSpPr>
              <p:cNvPr id="38" name="Rectangle 37"/>
              <p:cNvSpPr/>
              <p:nvPr userDrawn="1"/>
            </p:nvSpPr>
            <p:spPr>
              <a:xfrm>
                <a:off x="-2928990" y="696778"/>
                <a:ext cx="285752" cy="285752"/>
              </a:xfrm>
              <a:prstGeom prst="rect">
                <a:avLst/>
              </a:prstGeom>
              <a:solidFill>
                <a:srgbClr val="8076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1800">
                  <a:solidFill>
                    <a:prstClr val="white"/>
                  </a:solidFill>
                </a:endParaRPr>
              </a:p>
            </p:txBody>
          </p:sp>
          <p:sp>
            <p:nvSpPr>
              <p:cNvPr id="39" name="TextBox 38"/>
              <p:cNvSpPr txBox="1"/>
              <p:nvPr userDrawn="1"/>
            </p:nvSpPr>
            <p:spPr>
              <a:xfrm>
                <a:off x="-2500362" y="696778"/>
                <a:ext cx="2214578" cy="307777"/>
              </a:xfrm>
              <a:prstGeom prst="rect">
                <a:avLst/>
              </a:prstGeom>
              <a:noFill/>
            </p:spPr>
            <p:txBody>
              <a:bodyPr wrap="square" lIns="0" tIns="0" rIns="0" bIns="0" rtlCol="0">
                <a:spAutoFit/>
              </a:bodyPr>
              <a:lstStyle/>
              <a:p>
                <a:pPr fontAlgn="base">
                  <a:spcBef>
                    <a:spcPct val="0"/>
                  </a:spcBef>
                  <a:spcAft>
                    <a:spcPct val="0"/>
                  </a:spcAft>
                </a:pPr>
                <a:r>
                  <a:rPr lang="en-GB" sz="1000" dirty="0">
                    <a:solidFill>
                      <a:srgbClr val="3F4548"/>
                    </a:solidFill>
                  </a:rPr>
                  <a:t>Violet</a:t>
                </a:r>
              </a:p>
              <a:p>
                <a:pPr fontAlgn="base">
                  <a:spcBef>
                    <a:spcPct val="0"/>
                  </a:spcBef>
                  <a:spcAft>
                    <a:spcPct val="0"/>
                  </a:spcAft>
                </a:pPr>
                <a:r>
                  <a:rPr lang="en-GB" sz="1000" dirty="0">
                    <a:solidFill>
                      <a:srgbClr val="3F4548"/>
                    </a:solidFill>
                  </a:rPr>
                  <a:t>R128  G118  B207</a:t>
                </a:r>
                <a:endParaRPr lang="en-US" sz="1000" dirty="0">
                  <a:solidFill>
                    <a:srgbClr val="3F4548"/>
                  </a:solidFill>
                </a:endParaRPr>
              </a:p>
            </p:txBody>
          </p:sp>
        </p:grpSp>
        <p:grpSp>
          <p:nvGrpSpPr>
            <p:cNvPr id="26" name="Group 46"/>
            <p:cNvGrpSpPr/>
            <p:nvPr userDrawn="1"/>
          </p:nvGrpSpPr>
          <p:grpSpPr>
            <a:xfrm>
              <a:off x="-2982575" y="5200186"/>
              <a:ext cx="2863476" cy="307777"/>
              <a:chOff x="-2928990" y="696778"/>
              <a:chExt cx="2643206" cy="307777"/>
            </a:xfrm>
          </p:grpSpPr>
          <p:sp>
            <p:nvSpPr>
              <p:cNvPr id="36" name="Rectangle 35"/>
              <p:cNvSpPr/>
              <p:nvPr userDrawn="1"/>
            </p:nvSpPr>
            <p:spPr>
              <a:xfrm>
                <a:off x="-2928990" y="696778"/>
                <a:ext cx="285752" cy="285752"/>
              </a:xfrm>
              <a:prstGeom prst="rect">
                <a:avLst/>
              </a:prstGeom>
              <a:solidFill>
                <a:srgbClr val="8F46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1800">
                  <a:solidFill>
                    <a:prstClr val="white"/>
                  </a:solidFill>
                </a:endParaRPr>
              </a:p>
            </p:txBody>
          </p:sp>
          <p:sp>
            <p:nvSpPr>
              <p:cNvPr id="37" name="TextBox 36"/>
              <p:cNvSpPr txBox="1"/>
              <p:nvPr userDrawn="1"/>
            </p:nvSpPr>
            <p:spPr>
              <a:xfrm>
                <a:off x="-2500362" y="696778"/>
                <a:ext cx="2214578" cy="307777"/>
              </a:xfrm>
              <a:prstGeom prst="rect">
                <a:avLst/>
              </a:prstGeom>
              <a:noFill/>
            </p:spPr>
            <p:txBody>
              <a:bodyPr wrap="square" lIns="0" tIns="0" rIns="0" bIns="0" rtlCol="0">
                <a:spAutoFit/>
              </a:bodyPr>
              <a:lstStyle/>
              <a:p>
                <a:pPr fontAlgn="base">
                  <a:spcBef>
                    <a:spcPct val="0"/>
                  </a:spcBef>
                  <a:spcAft>
                    <a:spcPct val="0"/>
                  </a:spcAft>
                </a:pPr>
                <a:r>
                  <a:rPr lang="en-GB" sz="1000" dirty="0">
                    <a:solidFill>
                      <a:srgbClr val="3F4548"/>
                    </a:solidFill>
                  </a:rPr>
                  <a:t>Purple</a:t>
                </a:r>
              </a:p>
              <a:p>
                <a:pPr fontAlgn="base">
                  <a:spcBef>
                    <a:spcPct val="0"/>
                  </a:spcBef>
                  <a:spcAft>
                    <a:spcPct val="0"/>
                  </a:spcAft>
                </a:pPr>
                <a:r>
                  <a:rPr lang="en-GB" sz="1000" dirty="0">
                    <a:solidFill>
                      <a:srgbClr val="3F4548"/>
                    </a:solidFill>
                  </a:rPr>
                  <a:t>R143  G70  B147</a:t>
                </a:r>
                <a:endParaRPr lang="en-US" sz="1000" dirty="0">
                  <a:solidFill>
                    <a:srgbClr val="3F4548"/>
                  </a:solidFill>
                </a:endParaRPr>
              </a:p>
            </p:txBody>
          </p:sp>
        </p:grpSp>
        <p:grpSp>
          <p:nvGrpSpPr>
            <p:cNvPr id="27" name="Group 49"/>
            <p:cNvGrpSpPr/>
            <p:nvPr userDrawn="1"/>
          </p:nvGrpSpPr>
          <p:grpSpPr>
            <a:xfrm>
              <a:off x="-2982575" y="5611322"/>
              <a:ext cx="2863476" cy="307777"/>
              <a:chOff x="-2928990" y="696778"/>
              <a:chExt cx="2643206" cy="307777"/>
            </a:xfrm>
          </p:grpSpPr>
          <p:sp>
            <p:nvSpPr>
              <p:cNvPr id="34" name="Rectangle 33"/>
              <p:cNvSpPr/>
              <p:nvPr userDrawn="1"/>
            </p:nvSpPr>
            <p:spPr>
              <a:xfrm>
                <a:off x="-2928990" y="696778"/>
                <a:ext cx="285752" cy="285752"/>
              </a:xfrm>
              <a:prstGeom prst="rect">
                <a:avLst/>
              </a:prstGeom>
              <a:solidFill>
                <a:srgbClr val="E945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1800">
                  <a:solidFill>
                    <a:prstClr val="white"/>
                  </a:solidFill>
                </a:endParaRPr>
              </a:p>
            </p:txBody>
          </p:sp>
          <p:sp>
            <p:nvSpPr>
              <p:cNvPr id="35" name="TextBox 34"/>
              <p:cNvSpPr txBox="1"/>
              <p:nvPr userDrawn="1"/>
            </p:nvSpPr>
            <p:spPr>
              <a:xfrm>
                <a:off x="-2500362" y="696778"/>
                <a:ext cx="2214578" cy="307777"/>
              </a:xfrm>
              <a:prstGeom prst="rect">
                <a:avLst/>
              </a:prstGeom>
              <a:noFill/>
            </p:spPr>
            <p:txBody>
              <a:bodyPr wrap="square" lIns="0" tIns="0" rIns="0" bIns="0" rtlCol="0">
                <a:spAutoFit/>
              </a:bodyPr>
              <a:lstStyle/>
              <a:p>
                <a:pPr fontAlgn="base">
                  <a:spcBef>
                    <a:spcPct val="0"/>
                  </a:spcBef>
                  <a:spcAft>
                    <a:spcPct val="0"/>
                  </a:spcAft>
                </a:pPr>
                <a:r>
                  <a:rPr lang="en-GB" sz="1000" dirty="0" err="1">
                    <a:solidFill>
                      <a:srgbClr val="3F4548"/>
                    </a:solidFill>
                  </a:rPr>
                  <a:t>Fuscia</a:t>
                </a:r>
                <a:endParaRPr lang="en-GB" sz="1000" dirty="0">
                  <a:solidFill>
                    <a:srgbClr val="3F4548"/>
                  </a:solidFill>
                </a:endParaRPr>
              </a:p>
              <a:p>
                <a:pPr fontAlgn="base">
                  <a:spcBef>
                    <a:spcPct val="0"/>
                  </a:spcBef>
                  <a:spcAft>
                    <a:spcPct val="0"/>
                  </a:spcAft>
                </a:pPr>
                <a:r>
                  <a:rPr lang="en-GB" sz="1000" dirty="0">
                    <a:solidFill>
                      <a:srgbClr val="3F4548"/>
                    </a:solidFill>
                  </a:rPr>
                  <a:t>R233  G69  B140</a:t>
                </a:r>
                <a:endParaRPr lang="en-US" sz="1000" dirty="0">
                  <a:solidFill>
                    <a:srgbClr val="3F4548"/>
                  </a:solidFill>
                </a:endParaRPr>
              </a:p>
            </p:txBody>
          </p:sp>
        </p:grpSp>
        <p:grpSp>
          <p:nvGrpSpPr>
            <p:cNvPr id="28" name="Group 52"/>
            <p:cNvGrpSpPr/>
            <p:nvPr userDrawn="1"/>
          </p:nvGrpSpPr>
          <p:grpSpPr>
            <a:xfrm>
              <a:off x="-2982575" y="6022458"/>
              <a:ext cx="2863476" cy="307777"/>
              <a:chOff x="-2928990" y="696778"/>
              <a:chExt cx="2643206" cy="307777"/>
            </a:xfrm>
          </p:grpSpPr>
          <p:sp>
            <p:nvSpPr>
              <p:cNvPr id="32" name="Rectangle 31"/>
              <p:cNvSpPr/>
              <p:nvPr userDrawn="1"/>
            </p:nvSpPr>
            <p:spPr>
              <a:xfrm>
                <a:off x="-2928990" y="696778"/>
                <a:ext cx="285752" cy="285752"/>
              </a:xfrm>
              <a:prstGeom prst="rect">
                <a:avLst/>
              </a:prstGeom>
              <a:solidFill>
                <a:srgbClr val="C81E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1800">
                  <a:solidFill>
                    <a:prstClr val="white"/>
                  </a:solidFill>
                </a:endParaRPr>
              </a:p>
            </p:txBody>
          </p:sp>
          <p:sp>
            <p:nvSpPr>
              <p:cNvPr id="33" name="TextBox 32"/>
              <p:cNvSpPr txBox="1"/>
              <p:nvPr userDrawn="1"/>
            </p:nvSpPr>
            <p:spPr>
              <a:xfrm>
                <a:off x="-2500362" y="696778"/>
                <a:ext cx="2214578" cy="307777"/>
              </a:xfrm>
              <a:prstGeom prst="rect">
                <a:avLst/>
              </a:prstGeom>
              <a:noFill/>
            </p:spPr>
            <p:txBody>
              <a:bodyPr wrap="square" lIns="0" tIns="0" rIns="0" bIns="0" rtlCol="0">
                <a:spAutoFit/>
              </a:bodyPr>
              <a:lstStyle/>
              <a:p>
                <a:pPr fontAlgn="base">
                  <a:spcBef>
                    <a:spcPct val="0"/>
                  </a:spcBef>
                  <a:spcAft>
                    <a:spcPct val="0"/>
                  </a:spcAft>
                </a:pPr>
                <a:r>
                  <a:rPr lang="en-GB" sz="1000" dirty="0">
                    <a:solidFill>
                      <a:srgbClr val="3F4548"/>
                    </a:solidFill>
                  </a:rPr>
                  <a:t>Red</a:t>
                </a:r>
              </a:p>
              <a:p>
                <a:pPr fontAlgn="base">
                  <a:spcBef>
                    <a:spcPct val="0"/>
                  </a:spcBef>
                  <a:spcAft>
                    <a:spcPct val="0"/>
                  </a:spcAft>
                </a:pPr>
                <a:r>
                  <a:rPr lang="en-GB" sz="1000" dirty="0">
                    <a:solidFill>
                      <a:srgbClr val="3F4548"/>
                    </a:solidFill>
                  </a:rPr>
                  <a:t>R200  G30  B69</a:t>
                </a:r>
                <a:endParaRPr lang="en-US" sz="1000" dirty="0">
                  <a:solidFill>
                    <a:srgbClr val="3F4548"/>
                  </a:solidFill>
                </a:endParaRPr>
              </a:p>
            </p:txBody>
          </p:sp>
        </p:grpSp>
        <p:grpSp>
          <p:nvGrpSpPr>
            <p:cNvPr id="29" name="Group 55"/>
            <p:cNvGrpSpPr/>
            <p:nvPr userDrawn="1"/>
          </p:nvGrpSpPr>
          <p:grpSpPr>
            <a:xfrm>
              <a:off x="-2982575" y="6433591"/>
              <a:ext cx="2863476" cy="307777"/>
              <a:chOff x="-2928990" y="696778"/>
              <a:chExt cx="2643206" cy="307777"/>
            </a:xfrm>
          </p:grpSpPr>
          <p:sp>
            <p:nvSpPr>
              <p:cNvPr id="30" name="Rectangle 29"/>
              <p:cNvSpPr/>
              <p:nvPr userDrawn="1"/>
            </p:nvSpPr>
            <p:spPr>
              <a:xfrm>
                <a:off x="-2928990" y="696778"/>
                <a:ext cx="285752" cy="285752"/>
              </a:xfrm>
              <a:prstGeom prst="rect">
                <a:avLst/>
              </a:prstGeom>
              <a:solidFill>
                <a:srgbClr val="EE74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1800">
                  <a:solidFill>
                    <a:prstClr val="white"/>
                  </a:solidFill>
                </a:endParaRPr>
              </a:p>
            </p:txBody>
          </p:sp>
          <p:sp>
            <p:nvSpPr>
              <p:cNvPr id="31" name="TextBox 30"/>
              <p:cNvSpPr txBox="1"/>
              <p:nvPr userDrawn="1"/>
            </p:nvSpPr>
            <p:spPr>
              <a:xfrm>
                <a:off x="-2500362" y="696778"/>
                <a:ext cx="2214578" cy="307777"/>
              </a:xfrm>
              <a:prstGeom prst="rect">
                <a:avLst/>
              </a:prstGeom>
              <a:noFill/>
            </p:spPr>
            <p:txBody>
              <a:bodyPr wrap="square" lIns="0" tIns="0" rIns="0" bIns="0" rtlCol="0">
                <a:spAutoFit/>
              </a:bodyPr>
              <a:lstStyle/>
              <a:p>
                <a:pPr fontAlgn="base">
                  <a:spcBef>
                    <a:spcPct val="0"/>
                  </a:spcBef>
                  <a:spcAft>
                    <a:spcPct val="0"/>
                  </a:spcAft>
                </a:pPr>
                <a:r>
                  <a:rPr lang="en-GB" sz="1000" dirty="0">
                    <a:solidFill>
                      <a:srgbClr val="3F4548"/>
                    </a:solidFill>
                  </a:rPr>
                  <a:t>Orange</a:t>
                </a:r>
              </a:p>
              <a:p>
                <a:pPr fontAlgn="base">
                  <a:spcBef>
                    <a:spcPct val="0"/>
                  </a:spcBef>
                  <a:spcAft>
                    <a:spcPct val="0"/>
                  </a:spcAft>
                </a:pPr>
                <a:r>
                  <a:rPr lang="en-GB" sz="1000" dirty="0">
                    <a:solidFill>
                      <a:srgbClr val="3F4548"/>
                    </a:solidFill>
                  </a:rPr>
                  <a:t>R238  G116  29</a:t>
                </a:r>
                <a:endParaRPr lang="en-US" sz="1000" dirty="0">
                  <a:solidFill>
                    <a:srgbClr val="3F4548"/>
                  </a:solidFill>
                </a:endParaRPr>
              </a:p>
            </p:txBody>
          </p:sp>
        </p:grpSp>
      </p:grpSp>
      <p:sp>
        <p:nvSpPr>
          <p:cNvPr id="58" name="Rectangle 57"/>
          <p:cNvSpPr/>
          <p:nvPr/>
        </p:nvSpPr>
        <p:spPr>
          <a:xfrm>
            <a:off x="-3679277" y="2351160"/>
            <a:ext cx="381003" cy="28575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1800">
              <a:solidFill>
                <a:prstClr val="white"/>
              </a:solidFill>
            </a:endParaRPr>
          </a:p>
        </p:txBody>
      </p:sp>
      <p:sp>
        <p:nvSpPr>
          <p:cNvPr id="59" name="TextBox 58"/>
          <p:cNvSpPr txBox="1"/>
          <p:nvPr/>
        </p:nvSpPr>
        <p:spPr>
          <a:xfrm>
            <a:off x="-3081271" y="2348881"/>
            <a:ext cx="2952774" cy="307777"/>
          </a:xfrm>
          <a:prstGeom prst="rect">
            <a:avLst/>
          </a:prstGeom>
          <a:noFill/>
        </p:spPr>
        <p:txBody>
          <a:bodyPr wrap="square" lIns="0" tIns="0" rIns="0" bIns="0" rtlCol="0">
            <a:spAutoFit/>
          </a:bodyPr>
          <a:lstStyle/>
          <a:p>
            <a:pPr fontAlgn="base">
              <a:spcBef>
                <a:spcPct val="0"/>
              </a:spcBef>
              <a:spcAft>
                <a:spcPct val="0"/>
              </a:spcAft>
            </a:pPr>
            <a:r>
              <a:rPr lang="en-GB" sz="1000" dirty="0">
                <a:solidFill>
                  <a:srgbClr val="3F4548"/>
                </a:solidFill>
              </a:rPr>
              <a:t>Dark grey</a:t>
            </a:r>
          </a:p>
          <a:p>
            <a:pPr fontAlgn="base">
              <a:spcBef>
                <a:spcPct val="0"/>
              </a:spcBef>
              <a:spcAft>
                <a:spcPct val="0"/>
              </a:spcAft>
            </a:pPr>
            <a:r>
              <a:rPr lang="en-GB" sz="1000" dirty="0">
                <a:solidFill>
                  <a:srgbClr val="3F4548"/>
                </a:solidFill>
              </a:rPr>
              <a:t>R63  G69  B72</a:t>
            </a:r>
            <a:endParaRPr lang="en-US" sz="1000" dirty="0">
              <a:solidFill>
                <a:srgbClr val="3F4548"/>
              </a:solidFill>
            </a:endParaRPr>
          </a:p>
        </p:txBody>
      </p:sp>
    </p:spTree>
    <p:extLst>
      <p:ext uri="{BB962C8B-B14F-4D97-AF65-F5344CB8AC3E}">
        <p14:creationId xmlns:p14="http://schemas.microsoft.com/office/powerpoint/2010/main" val="3595185764"/>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96" r:id="rId3"/>
    <p:sldLayoutId id="2147483680" r:id="rId4"/>
    <p:sldLayoutId id="2147483695" r:id="rId5"/>
    <p:sldLayoutId id="2147483677" r:id="rId6"/>
    <p:sldLayoutId id="2147483679" r:id="rId7"/>
    <p:sldLayoutId id="2147483667" r:id="rId8"/>
    <p:sldLayoutId id="2147483701" r:id="rId9"/>
    <p:sldLayoutId id="2147483661" r:id="rId10"/>
    <p:sldLayoutId id="2147483662" r:id="rId11"/>
    <p:sldLayoutId id="2147483698" r:id="rId12"/>
    <p:sldLayoutId id="2147483669" r:id="rId13"/>
    <p:sldLayoutId id="2147483697" r:id="rId14"/>
    <p:sldLayoutId id="2147483686" r:id="rId15"/>
    <p:sldLayoutId id="2147483693" r:id="rId16"/>
    <p:sldLayoutId id="2147483687" r:id="rId17"/>
    <p:sldLayoutId id="2147483688" r:id="rId18"/>
    <p:sldLayoutId id="2147483691" r:id="rId19"/>
    <p:sldLayoutId id="2147483689" r:id="rId20"/>
    <p:sldLayoutId id="2147483690" r:id="rId21"/>
    <p:sldLayoutId id="2147483700" r:id="rId22"/>
    <p:sldLayoutId id="2147483670" r:id="rId23"/>
    <p:sldLayoutId id="2147483671" r:id="rId24"/>
    <p:sldLayoutId id="2147483672" r:id="rId25"/>
    <p:sldLayoutId id="2147483673" r:id="rId26"/>
    <p:sldLayoutId id="2147483674" r:id="rId27"/>
    <p:sldLayoutId id="2147483675" r:id="rId28"/>
    <p:sldLayoutId id="2147483719" r:id="rId29"/>
  </p:sldLayoutIdLst>
  <p:timing>
    <p:tnLst>
      <p:par>
        <p:cTn id="1" dur="indefinite" restart="never" nodeType="tmRoot"/>
      </p:par>
    </p:tnLst>
  </p:timing>
  <p:hf hdr="0" ftr="0"/>
  <p:txStyles>
    <p:titleStyle>
      <a:lvl1pPr algn="l" rtl="0" eaLnBrk="1" fontAlgn="base" hangingPunct="1">
        <a:spcBef>
          <a:spcPct val="0"/>
        </a:spcBef>
        <a:spcAft>
          <a:spcPct val="0"/>
        </a:spcAft>
        <a:defRPr sz="3200" b="1">
          <a:solidFill>
            <a:schemeClr val="accent1"/>
          </a:solidFill>
          <a:latin typeface="+mj-lt"/>
          <a:ea typeface="+mj-ea"/>
          <a:cs typeface="+mj-cs"/>
        </a:defRPr>
      </a:lvl1pPr>
      <a:lvl2pPr algn="l" rtl="0" eaLnBrk="1" fontAlgn="base" hangingPunct="1">
        <a:spcBef>
          <a:spcPct val="0"/>
        </a:spcBef>
        <a:spcAft>
          <a:spcPct val="0"/>
        </a:spcAft>
        <a:defRPr sz="3200">
          <a:solidFill>
            <a:srgbClr val="D9AB16"/>
          </a:solidFill>
          <a:latin typeface="Arial" charset="0"/>
          <a:cs typeface="Arial" charset="0"/>
        </a:defRPr>
      </a:lvl2pPr>
      <a:lvl3pPr algn="l" rtl="0" eaLnBrk="1" fontAlgn="base" hangingPunct="1">
        <a:spcBef>
          <a:spcPct val="0"/>
        </a:spcBef>
        <a:spcAft>
          <a:spcPct val="0"/>
        </a:spcAft>
        <a:defRPr sz="3200">
          <a:solidFill>
            <a:srgbClr val="D9AB16"/>
          </a:solidFill>
          <a:latin typeface="Arial" charset="0"/>
          <a:cs typeface="Arial" charset="0"/>
        </a:defRPr>
      </a:lvl3pPr>
      <a:lvl4pPr algn="l" rtl="0" eaLnBrk="1" fontAlgn="base" hangingPunct="1">
        <a:spcBef>
          <a:spcPct val="0"/>
        </a:spcBef>
        <a:spcAft>
          <a:spcPct val="0"/>
        </a:spcAft>
        <a:defRPr sz="3200">
          <a:solidFill>
            <a:srgbClr val="D9AB16"/>
          </a:solidFill>
          <a:latin typeface="Arial" charset="0"/>
          <a:cs typeface="Arial" charset="0"/>
        </a:defRPr>
      </a:lvl4pPr>
      <a:lvl5pPr algn="l" rtl="0" eaLnBrk="1" fontAlgn="base" hangingPunct="1">
        <a:spcBef>
          <a:spcPct val="0"/>
        </a:spcBef>
        <a:spcAft>
          <a:spcPct val="0"/>
        </a:spcAft>
        <a:defRPr sz="3200">
          <a:solidFill>
            <a:srgbClr val="D9AB16"/>
          </a:solidFill>
          <a:latin typeface="Arial" charset="0"/>
          <a:cs typeface="Arial" charset="0"/>
        </a:defRPr>
      </a:lvl5pPr>
      <a:lvl6pPr marL="457200" algn="l" rtl="0" eaLnBrk="1" fontAlgn="base" hangingPunct="1">
        <a:spcBef>
          <a:spcPct val="0"/>
        </a:spcBef>
        <a:spcAft>
          <a:spcPct val="0"/>
        </a:spcAft>
        <a:defRPr sz="3200">
          <a:solidFill>
            <a:srgbClr val="D9AB16"/>
          </a:solidFill>
          <a:latin typeface="Arial" charset="0"/>
          <a:cs typeface="Arial" charset="0"/>
        </a:defRPr>
      </a:lvl6pPr>
      <a:lvl7pPr marL="914400" algn="l" rtl="0" eaLnBrk="1" fontAlgn="base" hangingPunct="1">
        <a:spcBef>
          <a:spcPct val="0"/>
        </a:spcBef>
        <a:spcAft>
          <a:spcPct val="0"/>
        </a:spcAft>
        <a:defRPr sz="3200">
          <a:solidFill>
            <a:srgbClr val="D9AB16"/>
          </a:solidFill>
          <a:latin typeface="Arial" charset="0"/>
          <a:cs typeface="Arial" charset="0"/>
        </a:defRPr>
      </a:lvl7pPr>
      <a:lvl8pPr marL="1371600" algn="l" rtl="0" eaLnBrk="1" fontAlgn="base" hangingPunct="1">
        <a:spcBef>
          <a:spcPct val="0"/>
        </a:spcBef>
        <a:spcAft>
          <a:spcPct val="0"/>
        </a:spcAft>
        <a:defRPr sz="3200">
          <a:solidFill>
            <a:srgbClr val="D9AB16"/>
          </a:solidFill>
          <a:latin typeface="Arial" charset="0"/>
          <a:cs typeface="Arial" charset="0"/>
        </a:defRPr>
      </a:lvl8pPr>
      <a:lvl9pPr marL="1828800" algn="l" rtl="0" eaLnBrk="1" fontAlgn="base" hangingPunct="1">
        <a:spcBef>
          <a:spcPct val="0"/>
        </a:spcBef>
        <a:spcAft>
          <a:spcPct val="0"/>
        </a:spcAft>
        <a:defRPr sz="3200">
          <a:solidFill>
            <a:srgbClr val="D9AB16"/>
          </a:solidFill>
          <a:latin typeface="Arial" charset="0"/>
          <a:cs typeface="Arial" charset="0"/>
        </a:defRPr>
      </a:lvl9pPr>
    </p:titleStyle>
    <p:bodyStyle>
      <a:lvl1pPr marL="269875" indent="-269875" algn="l" rtl="0" eaLnBrk="1" fontAlgn="base" hangingPunct="1">
        <a:spcBef>
          <a:spcPct val="50000"/>
        </a:spcBef>
        <a:spcAft>
          <a:spcPct val="0"/>
        </a:spcAft>
        <a:buClr>
          <a:schemeClr val="accent1"/>
        </a:buClr>
        <a:buChar char="•"/>
        <a:defRPr sz="2400">
          <a:solidFill>
            <a:srgbClr val="3F4548"/>
          </a:solidFill>
          <a:latin typeface="+mn-lt"/>
          <a:ea typeface="+mn-ea"/>
          <a:cs typeface="+mn-cs"/>
        </a:defRPr>
      </a:lvl1pPr>
      <a:lvl2pPr marL="717550" indent="-268288" algn="l" rtl="0" eaLnBrk="1" fontAlgn="base" hangingPunct="1">
        <a:spcBef>
          <a:spcPct val="50000"/>
        </a:spcBef>
        <a:spcAft>
          <a:spcPct val="0"/>
        </a:spcAft>
        <a:buClr>
          <a:schemeClr val="accent1"/>
        </a:buClr>
        <a:buChar char="–"/>
        <a:defRPr sz="2000">
          <a:solidFill>
            <a:srgbClr val="3F4548"/>
          </a:solidFill>
          <a:latin typeface="+mn-lt"/>
          <a:cs typeface="+mn-cs"/>
        </a:defRPr>
      </a:lvl2pPr>
      <a:lvl3pPr marL="1071563" indent="-174625" algn="l" rtl="0" eaLnBrk="1" fontAlgn="base" hangingPunct="1">
        <a:spcBef>
          <a:spcPct val="50000"/>
        </a:spcBef>
        <a:spcAft>
          <a:spcPct val="0"/>
        </a:spcAft>
        <a:buClr>
          <a:schemeClr val="accent1"/>
        </a:buClr>
        <a:buFont typeface="Arial" pitchFamily="34" charset="0"/>
        <a:buChar char="•"/>
        <a:defRPr>
          <a:solidFill>
            <a:srgbClr val="3F4548"/>
          </a:solidFill>
          <a:latin typeface="+mn-lt"/>
          <a:cs typeface="+mn-cs"/>
        </a:defRPr>
      </a:lvl3pPr>
      <a:lvl4pPr marL="1433513" indent="-182563" algn="l" rtl="0" eaLnBrk="1" fontAlgn="base" hangingPunct="1">
        <a:spcBef>
          <a:spcPct val="50000"/>
        </a:spcBef>
        <a:spcAft>
          <a:spcPct val="0"/>
        </a:spcAft>
        <a:buClr>
          <a:schemeClr val="accent1"/>
        </a:buClr>
        <a:buChar char="–"/>
        <a:defRPr sz="1600">
          <a:solidFill>
            <a:srgbClr val="3F4548"/>
          </a:solidFill>
          <a:latin typeface="+mn-lt"/>
          <a:cs typeface="+mn-cs"/>
        </a:defRPr>
      </a:lvl4pPr>
      <a:lvl5pPr marL="1792288" indent="-176213" algn="l" rtl="0" eaLnBrk="1" fontAlgn="base" hangingPunct="1">
        <a:spcBef>
          <a:spcPct val="50000"/>
        </a:spcBef>
        <a:spcAft>
          <a:spcPct val="0"/>
        </a:spcAft>
        <a:buClr>
          <a:schemeClr val="accent1"/>
        </a:buClr>
        <a:buFont typeface="Arial" pitchFamily="34" charset="0"/>
        <a:buChar char="•"/>
        <a:defRPr sz="1400">
          <a:solidFill>
            <a:srgbClr val="3F4548"/>
          </a:solidFill>
          <a:latin typeface="+mn-lt"/>
          <a:cs typeface="+mn-cs"/>
        </a:defRPr>
      </a:lvl5pPr>
      <a:lvl6pPr marL="2249488" indent="-176213" algn="l" rtl="0" eaLnBrk="1" fontAlgn="base" hangingPunct="1">
        <a:spcBef>
          <a:spcPct val="50000"/>
        </a:spcBef>
        <a:spcAft>
          <a:spcPct val="0"/>
        </a:spcAft>
        <a:buClr>
          <a:srgbClr val="D9AB16"/>
        </a:buClr>
        <a:buChar char="»"/>
        <a:defRPr sz="1400">
          <a:solidFill>
            <a:srgbClr val="0D2E64"/>
          </a:solidFill>
          <a:latin typeface="+mn-lt"/>
          <a:cs typeface="+mn-cs"/>
        </a:defRPr>
      </a:lvl6pPr>
      <a:lvl7pPr marL="2706688" indent="-176213" algn="l" rtl="0" eaLnBrk="1" fontAlgn="base" hangingPunct="1">
        <a:spcBef>
          <a:spcPct val="50000"/>
        </a:spcBef>
        <a:spcAft>
          <a:spcPct val="0"/>
        </a:spcAft>
        <a:buClr>
          <a:srgbClr val="D9AB16"/>
        </a:buClr>
        <a:buChar char="»"/>
        <a:defRPr sz="1400">
          <a:solidFill>
            <a:srgbClr val="0D2E64"/>
          </a:solidFill>
          <a:latin typeface="+mn-lt"/>
          <a:cs typeface="+mn-cs"/>
        </a:defRPr>
      </a:lvl7pPr>
      <a:lvl8pPr marL="3163888" indent="-176213" algn="l" rtl="0" eaLnBrk="1" fontAlgn="base" hangingPunct="1">
        <a:spcBef>
          <a:spcPct val="50000"/>
        </a:spcBef>
        <a:spcAft>
          <a:spcPct val="0"/>
        </a:spcAft>
        <a:buClr>
          <a:srgbClr val="D9AB16"/>
        </a:buClr>
        <a:buChar char="»"/>
        <a:defRPr sz="1400">
          <a:solidFill>
            <a:srgbClr val="0D2E64"/>
          </a:solidFill>
          <a:latin typeface="+mn-lt"/>
          <a:cs typeface="+mn-cs"/>
        </a:defRPr>
      </a:lvl8pPr>
      <a:lvl9pPr marL="3621088" indent="-176213" algn="l" rtl="0" eaLnBrk="1" fontAlgn="base" hangingPunct="1">
        <a:spcBef>
          <a:spcPct val="50000"/>
        </a:spcBef>
        <a:spcAft>
          <a:spcPct val="0"/>
        </a:spcAft>
        <a:buClr>
          <a:srgbClr val="D9AB16"/>
        </a:buClr>
        <a:buChar char="»"/>
        <a:defRPr sz="1400">
          <a:solidFill>
            <a:srgbClr val="0D2E64"/>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27052" y="404813"/>
            <a:ext cx="11055349"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GB" dirty="0"/>
          </a:p>
        </p:txBody>
      </p:sp>
      <p:sp>
        <p:nvSpPr>
          <p:cNvPr id="1027" name="Rectangle 3"/>
          <p:cNvSpPr>
            <a:spLocks noGrp="1" noChangeArrowheads="1"/>
          </p:cNvSpPr>
          <p:nvPr>
            <p:ph type="body" idx="1"/>
          </p:nvPr>
        </p:nvSpPr>
        <p:spPr bwMode="auto">
          <a:xfrm>
            <a:off x="527052" y="1557338"/>
            <a:ext cx="11055349" cy="4640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28" name="Rectangle 4"/>
          <p:cNvSpPr>
            <a:spLocks noGrp="1" noChangeArrowheads="1"/>
          </p:cNvSpPr>
          <p:nvPr>
            <p:ph type="dt" sz="half" idx="2"/>
          </p:nvPr>
        </p:nvSpPr>
        <p:spPr bwMode="auto">
          <a:xfrm>
            <a:off x="527052" y="6410325"/>
            <a:ext cx="2688166" cy="331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solidFill>
                  <a:schemeClr val="tx1"/>
                </a:solidFill>
              </a:defRPr>
            </a:lvl1pPr>
          </a:lstStyle>
          <a:p>
            <a:pPr fontAlgn="base">
              <a:spcBef>
                <a:spcPct val="0"/>
              </a:spcBef>
              <a:spcAft>
                <a:spcPct val="0"/>
              </a:spcAft>
            </a:pPr>
            <a:fld id="{0D5A5B80-4E0E-41F8-BFF5-504EC24C412E}" type="datetime4">
              <a:rPr lang="en-GB" smtClean="0">
                <a:solidFill>
                  <a:srgbClr val="3F4548"/>
                </a:solidFill>
              </a:rPr>
              <a:pPr fontAlgn="base">
                <a:spcBef>
                  <a:spcPct val="0"/>
                </a:spcBef>
                <a:spcAft>
                  <a:spcPct val="0"/>
                </a:spcAft>
              </a:pPr>
              <a:t>03 November 2019</a:t>
            </a:fld>
            <a:endParaRPr lang="en-GB" dirty="0">
              <a:solidFill>
                <a:srgbClr val="3F4548"/>
              </a:solidFill>
            </a:endParaRPr>
          </a:p>
        </p:txBody>
      </p:sp>
      <p:sp>
        <p:nvSpPr>
          <p:cNvPr id="1029" name="Rectangle 5"/>
          <p:cNvSpPr>
            <a:spLocks noGrp="1" noChangeArrowheads="1"/>
          </p:cNvSpPr>
          <p:nvPr>
            <p:ph type="ftr" sz="quarter" idx="3"/>
          </p:nvPr>
        </p:nvSpPr>
        <p:spPr bwMode="auto">
          <a:xfrm>
            <a:off x="3215219" y="6410325"/>
            <a:ext cx="5761567" cy="331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solidFill>
                  <a:srgbClr val="3F4548"/>
                </a:solidFill>
              </a:defRPr>
            </a:lvl1pPr>
          </a:lstStyle>
          <a:p>
            <a:pPr fontAlgn="base">
              <a:spcBef>
                <a:spcPct val="0"/>
              </a:spcBef>
              <a:spcAft>
                <a:spcPct val="0"/>
              </a:spcAft>
            </a:pPr>
            <a:endParaRPr lang="en-GB"/>
          </a:p>
        </p:txBody>
      </p:sp>
      <p:sp>
        <p:nvSpPr>
          <p:cNvPr id="1030" name="Rectangle 6"/>
          <p:cNvSpPr>
            <a:spLocks noGrp="1" noChangeArrowheads="1"/>
          </p:cNvSpPr>
          <p:nvPr>
            <p:ph type="sldNum" sz="quarter" idx="4"/>
          </p:nvPr>
        </p:nvSpPr>
        <p:spPr bwMode="auto">
          <a:xfrm>
            <a:off x="10801351" y="6402390"/>
            <a:ext cx="863600"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solidFill>
                  <a:srgbClr val="3F4548"/>
                </a:solidFill>
              </a:defRPr>
            </a:lvl1pPr>
          </a:lstStyle>
          <a:p>
            <a:pPr fontAlgn="base">
              <a:spcBef>
                <a:spcPct val="0"/>
              </a:spcBef>
              <a:spcAft>
                <a:spcPct val="0"/>
              </a:spcAft>
            </a:pPr>
            <a:fld id="{65C5C0B4-F90D-4B90-B187-E84366B07232}" type="slidenum">
              <a:rPr lang="en-GB" smtClean="0"/>
              <a:pPr fontAlgn="base">
                <a:spcBef>
                  <a:spcPct val="0"/>
                </a:spcBef>
                <a:spcAft>
                  <a:spcPct val="0"/>
                </a:spcAft>
              </a:pPr>
              <a:t>‹#›</a:t>
            </a:fld>
            <a:endParaRPr lang="en-GB" dirty="0"/>
          </a:p>
        </p:txBody>
      </p:sp>
      <p:grpSp>
        <p:nvGrpSpPr>
          <p:cNvPr id="10" name="Group 64"/>
          <p:cNvGrpSpPr/>
          <p:nvPr/>
        </p:nvGrpSpPr>
        <p:grpSpPr>
          <a:xfrm>
            <a:off x="-3861359" y="0"/>
            <a:ext cx="3714777" cy="6858000"/>
            <a:chOff x="-3137354" y="0"/>
            <a:chExt cx="3018256" cy="6858000"/>
          </a:xfrm>
        </p:grpSpPr>
        <p:sp>
          <p:nvSpPr>
            <p:cNvPr id="12" name="Rectangle 11"/>
            <p:cNvSpPr/>
            <p:nvPr userDrawn="1"/>
          </p:nvSpPr>
          <p:spPr>
            <a:xfrm>
              <a:off x="-3137354" y="0"/>
              <a:ext cx="299444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prstClr val="white"/>
                </a:solidFill>
              </a:endParaRPr>
            </a:p>
          </p:txBody>
        </p:sp>
        <p:sp>
          <p:nvSpPr>
            <p:cNvPr id="13" name="TextBox 12"/>
            <p:cNvSpPr txBox="1"/>
            <p:nvPr userDrawn="1"/>
          </p:nvSpPr>
          <p:spPr>
            <a:xfrm>
              <a:off x="-2982572" y="99308"/>
              <a:ext cx="2839661" cy="153888"/>
            </a:xfrm>
            <a:prstGeom prst="rect">
              <a:avLst/>
            </a:prstGeom>
            <a:noFill/>
          </p:spPr>
          <p:txBody>
            <a:bodyPr wrap="square" lIns="0" tIns="0" rIns="0" bIns="0" rtlCol="0">
              <a:spAutoFit/>
            </a:bodyPr>
            <a:lstStyle/>
            <a:p>
              <a:pPr fontAlgn="base">
                <a:spcBef>
                  <a:spcPct val="0"/>
                </a:spcBef>
                <a:spcAft>
                  <a:spcPct val="0"/>
                </a:spcAft>
              </a:pPr>
              <a:r>
                <a:rPr lang="en-GB" sz="1000" b="1" dirty="0">
                  <a:solidFill>
                    <a:srgbClr val="113458"/>
                  </a:solidFill>
                </a:rPr>
                <a:t>Colour palette for PowerPoint presentations</a:t>
              </a:r>
              <a:endParaRPr lang="en-US" sz="1000" b="1" dirty="0">
                <a:solidFill>
                  <a:srgbClr val="113458"/>
                </a:solidFill>
              </a:endParaRPr>
            </a:p>
          </p:txBody>
        </p:sp>
        <p:grpSp>
          <p:nvGrpSpPr>
            <p:cNvPr id="14" name="Group 58"/>
            <p:cNvGrpSpPr/>
            <p:nvPr userDrawn="1"/>
          </p:nvGrpSpPr>
          <p:grpSpPr>
            <a:xfrm>
              <a:off x="-2982571" y="476672"/>
              <a:ext cx="2863473" cy="307777"/>
              <a:chOff x="-2982571" y="476672"/>
              <a:chExt cx="2863473" cy="307777"/>
            </a:xfrm>
          </p:grpSpPr>
          <p:sp>
            <p:nvSpPr>
              <p:cNvPr id="56" name="Rectangle 9"/>
              <p:cNvSpPr/>
              <p:nvPr userDrawn="1"/>
            </p:nvSpPr>
            <p:spPr>
              <a:xfrm>
                <a:off x="-2982571" y="476672"/>
                <a:ext cx="309565" cy="28575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57" name="TextBox 11"/>
              <p:cNvSpPr txBox="1"/>
              <p:nvPr userDrawn="1"/>
            </p:nvSpPr>
            <p:spPr>
              <a:xfrm>
                <a:off x="-2518224" y="476672"/>
                <a:ext cx="2399126" cy="307777"/>
              </a:xfrm>
              <a:prstGeom prst="rect">
                <a:avLst/>
              </a:prstGeom>
              <a:noFill/>
            </p:spPr>
            <p:txBody>
              <a:bodyPr wrap="square" lIns="0" tIns="0" rIns="0" bIns="0" rtlCol="0">
                <a:spAutoFit/>
              </a:bodyPr>
              <a:lstStyle/>
              <a:p>
                <a:pPr fontAlgn="base">
                  <a:spcBef>
                    <a:spcPct val="0"/>
                  </a:spcBef>
                  <a:spcAft>
                    <a:spcPct val="0"/>
                  </a:spcAft>
                </a:pPr>
                <a:r>
                  <a:rPr lang="en-GB" sz="1000" dirty="0">
                    <a:solidFill>
                      <a:srgbClr val="3F4548"/>
                    </a:solidFill>
                  </a:rPr>
                  <a:t>Dark blue</a:t>
                </a:r>
              </a:p>
              <a:p>
                <a:pPr fontAlgn="base">
                  <a:spcBef>
                    <a:spcPct val="0"/>
                  </a:spcBef>
                  <a:spcAft>
                    <a:spcPct val="0"/>
                  </a:spcAft>
                </a:pPr>
                <a:r>
                  <a:rPr lang="en-GB" sz="1000" dirty="0">
                    <a:solidFill>
                      <a:srgbClr val="3F4548"/>
                    </a:solidFill>
                  </a:rPr>
                  <a:t>R17  G52  B88</a:t>
                </a:r>
                <a:endParaRPr lang="en-US" sz="1000" dirty="0">
                  <a:solidFill>
                    <a:srgbClr val="3F4548"/>
                  </a:solidFill>
                </a:endParaRPr>
              </a:p>
            </p:txBody>
          </p:sp>
        </p:grpSp>
        <p:grpSp>
          <p:nvGrpSpPr>
            <p:cNvPr id="15" name="Group 13"/>
            <p:cNvGrpSpPr/>
            <p:nvPr userDrawn="1"/>
          </p:nvGrpSpPr>
          <p:grpSpPr>
            <a:xfrm>
              <a:off x="-2982575" y="882170"/>
              <a:ext cx="2863476" cy="307777"/>
              <a:chOff x="-2928990" y="365095"/>
              <a:chExt cx="2643206" cy="307777"/>
            </a:xfrm>
          </p:grpSpPr>
          <p:sp>
            <p:nvSpPr>
              <p:cNvPr id="54" name="Rectangle 14"/>
              <p:cNvSpPr/>
              <p:nvPr userDrawn="1"/>
            </p:nvSpPr>
            <p:spPr>
              <a:xfrm>
                <a:off x="-2928990" y="365095"/>
                <a:ext cx="285752" cy="285752"/>
              </a:xfrm>
              <a:prstGeom prst="rect">
                <a:avLst/>
              </a:prstGeom>
              <a:solidFill>
                <a:srgbClr val="D9AB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55" name="TextBox 15"/>
              <p:cNvSpPr txBox="1"/>
              <p:nvPr userDrawn="1"/>
            </p:nvSpPr>
            <p:spPr>
              <a:xfrm>
                <a:off x="-2500362" y="365095"/>
                <a:ext cx="2214578" cy="307777"/>
              </a:xfrm>
              <a:prstGeom prst="rect">
                <a:avLst/>
              </a:prstGeom>
              <a:noFill/>
            </p:spPr>
            <p:txBody>
              <a:bodyPr wrap="square" lIns="0" tIns="0" rIns="0" bIns="0" rtlCol="0">
                <a:spAutoFit/>
              </a:bodyPr>
              <a:lstStyle/>
              <a:p>
                <a:pPr fontAlgn="base">
                  <a:spcBef>
                    <a:spcPct val="0"/>
                  </a:spcBef>
                  <a:spcAft>
                    <a:spcPct val="0"/>
                  </a:spcAft>
                </a:pPr>
                <a:r>
                  <a:rPr lang="en-GB" sz="1000" dirty="0">
                    <a:solidFill>
                      <a:srgbClr val="3F4548"/>
                    </a:solidFill>
                  </a:rPr>
                  <a:t>Gold</a:t>
                </a:r>
              </a:p>
              <a:p>
                <a:pPr fontAlgn="base">
                  <a:spcBef>
                    <a:spcPct val="0"/>
                  </a:spcBef>
                  <a:spcAft>
                    <a:spcPct val="0"/>
                  </a:spcAft>
                </a:pPr>
                <a:r>
                  <a:rPr lang="en-GB" sz="1000" dirty="0">
                    <a:solidFill>
                      <a:srgbClr val="3F4548"/>
                    </a:solidFill>
                  </a:rPr>
                  <a:t>R217  G171  B22</a:t>
                </a:r>
                <a:endParaRPr lang="en-US" sz="800" dirty="0">
                  <a:solidFill>
                    <a:srgbClr val="3F4548"/>
                  </a:solidFill>
                </a:endParaRPr>
              </a:p>
            </p:txBody>
          </p:sp>
        </p:grpSp>
        <p:grpSp>
          <p:nvGrpSpPr>
            <p:cNvPr id="16" name="Group 16"/>
            <p:cNvGrpSpPr/>
            <p:nvPr userDrawn="1"/>
          </p:nvGrpSpPr>
          <p:grpSpPr>
            <a:xfrm>
              <a:off x="-2982575" y="1277829"/>
              <a:ext cx="2863476" cy="307777"/>
              <a:chOff x="-2928990" y="63509"/>
              <a:chExt cx="2643206" cy="307777"/>
            </a:xfrm>
          </p:grpSpPr>
          <p:sp>
            <p:nvSpPr>
              <p:cNvPr id="52" name="Rectangle 17"/>
              <p:cNvSpPr/>
              <p:nvPr userDrawn="1"/>
            </p:nvSpPr>
            <p:spPr>
              <a:xfrm>
                <a:off x="-2928990" y="63509"/>
                <a:ext cx="285752" cy="285752"/>
              </a:xfrm>
              <a:prstGeom prst="rect">
                <a:avLst/>
              </a:prstGeom>
              <a:solidFill>
                <a:srgbClr val="4096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53" name="TextBox 18"/>
              <p:cNvSpPr txBox="1"/>
              <p:nvPr userDrawn="1"/>
            </p:nvSpPr>
            <p:spPr>
              <a:xfrm>
                <a:off x="-2500362" y="63509"/>
                <a:ext cx="2214578" cy="307777"/>
              </a:xfrm>
              <a:prstGeom prst="rect">
                <a:avLst/>
              </a:prstGeom>
              <a:noFill/>
            </p:spPr>
            <p:txBody>
              <a:bodyPr wrap="square" lIns="0" tIns="0" rIns="0" bIns="0" rtlCol="0">
                <a:spAutoFit/>
              </a:bodyPr>
              <a:lstStyle/>
              <a:p>
                <a:pPr fontAlgn="base">
                  <a:spcBef>
                    <a:spcPct val="0"/>
                  </a:spcBef>
                  <a:spcAft>
                    <a:spcPct val="0"/>
                  </a:spcAft>
                </a:pPr>
                <a:r>
                  <a:rPr lang="en-GB" sz="1000" dirty="0">
                    <a:solidFill>
                      <a:srgbClr val="3F4548"/>
                    </a:solidFill>
                  </a:rPr>
                  <a:t>Mid blue</a:t>
                </a:r>
              </a:p>
              <a:p>
                <a:pPr fontAlgn="base">
                  <a:spcBef>
                    <a:spcPct val="0"/>
                  </a:spcBef>
                  <a:spcAft>
                    <a:spcPct val="0"/>
                  </a:spcAft>
                </a:pPr>
                <a:r>
                  <a:rPr lang="en-GB" sz="1000" dirty="0">
                    <a:solidFill>
                      <a:srgbClr val="3F4548"/>
                    </a:solidFill>
                  </a:rPr>
                  <a:t>R64  G150  B184</a:t>
                </a:r>
                <a:endParaRPr lang="en-US" sz="1000" dirty="0">
                  <a:solidFill>
                    <a:srgbClr val="3F4548"/>
                  </a:solidFill>
                </a:endParaRPr>
              </a:p>
            </p:txBody>
          </p:sp>
        </p:grpSp>
        <p:sp>
          <p:nvSpPr>
            <p:cNvPr id="17" name="TextBox 16"/>
            <p:cNvSpPr txBox="1"/>
            <p:nvPr userDrawn="1"/>
          </p:nvSpPr>
          <p:spPr>
            <a:xfrm>
              <a:off x="-2982571" y="2122984"/>
              <a:ext cx="2399126" cy="153888"/>
            </a:xfrm>
            <a:prstGeom prst="rect">
              <a:avLst/>
            </a:prstGeom>
            <a:noFill/>
          </p:spPr>
          <p:txBody>
            <a:bodyPr wrap="square" lIns="0" tIns="0" rIns="0" bIns="0" rtlCol="0">
              <a:spAutoFit/>
            </a:bodyPr>
            <a:lstStyle/>
            <a:p>
              <a:pPr fontAlgn="base">
                <a:spcBef>
                  <a:spcPct val="0"/>
                </a:spcBef>
                <a:spcAft>
                  <a:spcPct val="0"/>
                </a:spcAft>
              </a:pPr>
              <a:r>
                <a:rPr lang="en-GB" sz="1000" b="1" dirty="0">
                  <a:solidFill>
                    <a:srgbClr val="4096B8"/>
                  </a:solidFill>
                </a:rPr>
                <a:t>Secondary colour palette</a:t>
              </a:r>
              <a:endParaRPr lang="en-US" sz="1000" b="1" dirty="0">
                <a:solidFill>
                  <a:srgbClr val="4096B8"/>
                </a:solidFill>
              </a:endParaRPr>
            </a:p>
          </p:txBody>
        </p:sp>
        <p:sp>
          <p:nvSpPr>
            <p:cNvPr id="18" name="TextBox 17"/>
            <p:cNvSpPr txBox="1"/>
            <p:nvPr userDrawn="1"/>
          </p:nvSpPr>
          <p:spPr>
            <a:xfrm>
              <a:off x="-2982571" y="260648"/>
              <a:ext cx="2399126" cy="153888"/>
            </a:xfrm>
            <a:prstGeom prst="rect">
              <a:avLst/>
            </a:prstGeom>
            <a:noFill/>
          </p:spPr>
          <p:txBody>
            <a:bodyPr wrap="square" lIns="0" tIns="0" rIns="0" bIns="0" rtlCol="0">
              <a:spAutoFit/>
            </a:bodyPr>
            <a:lstStyle/>
            <a:p>
              <a:pPr fontAlgn="base">
                <a:spcBef>
                  <a:spcPct val="0"/>
                </a:spcBef>
                <a:spcAft>
                  <a:spcPct val="0"/>
                </a:spcAft>
                <a:tabLst>
                  <a:tab pos="2419350" algn="l"/>
                </a:tabLst>
              </a:pPr>
              <a:r>
                <a:rPr lang="en-GB" sz="1000" b="1" dirty="0">
                  <a:solidFill>
                    <a:srgbClr val="4096B8"/>
                  </a:solidFill>
                </a:rPr>
                <a:t>Primary colour palette</a:t>
              </a:r>
              <a:endParaRPr lang="en-US" sz="1000" b="1" dirty="0">
                <a:solidFill>
                  <a:srgbClr val="4096B8"/>
                </a:solidFill>
              </a:endParaRPr>
            </a:p>
          </p:txBody>
        </p:sp>
        <p:grpSp>
          <p:nvGrpSpPr>
            <p:cNvPr id="19" name="Group 24"/>
            <p:cNvGrpSpPr/>
            <p:nvPr userDrawn="1"/>
          </p:nvGrpSpPr>
          <p:grpSpPr>
            <a:xfrm>
              <a:off x="-2982575" y="1688965"/>
              <a:ext cx="2863476" cy="307777"/>
              <a:chOff x="-2928990" y="63509"/>
              <a:chExt cx="2643206" cy="307777"/>
            </a:xfrm>
          </p:grpSpPr>
          <p:sp>
            <p:nvSpPr>
              <p:cNvPr id="50" name="Rectangle 49"/>
              <p:cNvSpPr/>
              <p:nvPr userDrawn="1"/>
            </p:nvSpPr>
            <p:spPr>
              <a:xfrm>
                <a:off x="-2928990" y="63509"/>
                <a:ext cx="285752" cy="28575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51" name="TextBox 50"/>
              <p:cNvSpPr txBox="1"/>
              <p:nvPr userDrawn="1"/>
            </p:nvSpPr>
            <p:spPr>
              <a:xfrm>
                <a:off x="-2500362" y="63509"/>
                <a:ext cx="2214578" cy="307777"/>
              </a:xfrm>
              <a:prstGeom prst="rect">
                <a:avLst/>
              </a:prstGeom>
              <a:noFill/>
            </p:spPr>
            <p:txBody>
              <a:bodyPr wrap="square" lIns="0" tIns="0" rIns="0" bIns="0" rtlCol="0">
                <a:spAutoFit/>
              </a:bodyPr>
              <a:lstStyle/>
              <a:p>
                <a:pPr fontAlgn="base">
                  <a:spcBef>
                    <a:spcPct val="0"/>
                  </a:spcBef>
                  <a:spcAft>
                    <a:spcPct val="0"/>
                  </a:spcAft>
                </a:pPr>
                <a:r>
                  <a:rPr lang="en-GB" sz="1000" dirty="0">
                    <a:solidFill>
                      <a:srgbClr val="3F4548"/>
                    </a:solidFill>
                  </a:rPr>
                  <a:t>Light grey</a:t>
                </a:r>
              </a:p>
              <a:p>
                <a:pPr fontAlgn="base">
                  <a:spcBef>
                    <a:spcPct val="0"/>
                  </a:spcBef>
                  <a:spcAft>
                    <a:spcPct val="0"/>
                  </a:spcAft>
                </a:pPr>
                <a:r>
                  <a:rPr lang="en-GB" sz="1000" dirty="0">
                    <a:solidFill>
                      <a:srgbClr val="3F4548"/>
                    </a:solidFill>
                  </a:rPr>
                  <a:t>R220  G221  B217</a:t>
                </a:r>
                <a:endParaRPr lang="en-US" sz="1000" dirty="0">
                  <a:solidFill>
                    <a:srgbClr val="3F4548"/>
                  </a:solidFill>
                </a:endParaRPr>
              </a:p>
            </p:txBody>
          </p:sp>
        </p:grpSp>
        <p:grpSp>
          <p:nvGrpSpPr>
            <p:cNvPr id="20" name="Group 27"/>
            <p:cNvGrpSpPr/>
            <p:nvPr userDrawn="1"/>
          </p:nvGrpSpPr>
          <p:grpSpPr>
            <a:xfrm>
              <a:off x="-2982575" y="2733370"/>
              <a:ext cx="2863476" cy="307777"/>
              <a:chOff x="-2928990" y="696778"/>
              <a:chExt cx="2643206" cy="307777"/>
            </a:xfrm>
          </p:grpSpPr>
          <p:sp>
            <p:nvSpPr>
              <p:cNvPr id="48" name="Rectangle 47"/>
              <p:cNvSpPr/>
              <p:nvPr userDrawn="1"/>
            </p:nvSpPr>
            <p:spPr>
              <a:xfrm>
                <a:off x="-2928990" y="696778"/>
                <a:ext cx="285752" cy="285752"/>
              </a:xfrm>
              <a:prstGeom prst="rect">
                <a:avLst/>
              </a:prstGeom>
              <a:solidFill>
                <a:srgbClr val="79A3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49" name="TextBox 48"/>
              <p:cNvSpPr txBox="1"/>
              <p:nvPr userDrawn="1"/>
            </p:nvSpPr>
            <p:spPr>
              <a:xfrm>
                <a:off x="-2500362" y="696778"/>
                <a:ext cx="2214578" cy="307777"/>
              </a:xfrm>
              <a:prstGeom prst="rect">
                <a:avLst/>
              </a:prstGeom>
              <a:noFill/>
            </p:spPr>
            <p:txBody>
              <a:bodyPr wrap="square" lIns="0" tIns="0" rIns="0" bIns="0" rtlCol="0">
                <a:spAutoFit/>
              </a:bodyPr>
              <a:lstStyle/>
              <a:p>
                <a:pPr fontAlgn="base">
                  <a:spcBef>
                    <a:spcPct val="0"/>
                  </a:spcBef>
                  <a:spcAft>
                    <a:spcPct val="0"/>
                  </a:spcAft>
                </a:pPr>
                <a:r>
                  <a:rPr lang="en-GB" sz="1000" dirty="0">
                    <a:solidFill>
                      <a:srgbClr val="3F4548"/>
                    </a:solidFill>
                  </a:rPr>
                  <a:t>Pea green</a:t>
                </a:r>
              </a:p>
              <a:p>
                <a:pPr fontAlgn="base">
                  <a:spcBef>
                    <a:spcPct val="0"/>
                  </a:spcBef>
                  <a:spcAft>
                    <a:spcPct val="0"/>
                  </a:spcAft>
                </a:pPr>
                <a:r>
                  <a:rPr lang="en-GB" sz="1000" dirty="0">
                    <a:solidFill>
                      <a:srgbClr val="3F4548"/>
                    </a:solidFill>
                  </a:rPr>
                  <a:t>R121  G163  B42</a:t>
                </a:r>
                <a:endParaRPr lang="en-US" sz="1000" dirty="0">
                  <a:solidFill>
                    <a:srgbClr val="3F4548"/>
                  </a:solidFill>
                </a:endParaRPr>
              </a:p>
            </p:txBody>
          </p:sp>
        </p:grpSp>
        <p:grpSp>
          <p:nvGrpSpPr>
            <p:cNvPr id="21" name="Group 60"/>
            <p:cNvGrpSpPr/>
            <p:nvPr userDrawn="1"/>
          </p:nvGrpSpPr>
          <p:grpSpPr>
            <a:xfrm>
              <a:off x="-2982571" y="3144506"/>
              <a:ext cx="2863473" cy="307777"/>
              <a:chOff x="-2982571" y="3144506"/>
              <a:chExt cx="2863473" cy="307777"/>
            </a:xfrm>
          </p:grpSpPr>
          <p:sp>
            <p:nvSpPr>
              <p:cNvPr id="46" name="Rectangle 45"/>
              <p:cNvSpPr/>
              <p:nvPr userDrawn="1"/>
            </p:nvSpPr>
            <p:spPr>
              <a:xfrm>
                <a:off x="-2982571" y="3144506"/>
                <a:ext cx="309565" cy="285752"/>
              </a:xfrm>
              <a:prstGeom prst="rect">
                <a:avLst/>
              </a:prstGeom>
              <a:solidFill>
                <a:srgbClr val="0084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47" name="TextBox 46"/>
              <p:cNvSpPr txBox="1"/>
              <p:nvPr userDrawn="1"/>
            </p:nvSpPr>
            <p:spPr>
              <a:xfrm>
                <a:off x="-2518224" y="3144506"/>
                <a:ext cx="2399126" cy="307777"/>
              </a:xfrm>
              <a:prstGeom prst="rect">
                <a:avLst/>
              </a:prstGeom>
              <a:noFill/>
            </p:spPr>
            <p:txBody>
              <a:bodyPr wrap="square" lIns="0" tIns="0" rIns="0" bIns="0" rtlCol="0">
                <a:spAutoFit/>
              </a:bodyPr>
              <a:lstStyle/>
              <a:p>
                <a:pPr fontAlgn="base">
                  <a:spcBef>
                    <a:spcPct val="0"/>
                  </a:spcBef>
                  <a:spcAft>
                    <a:spcPct val="0"/>
                  </a:spcAft>
                </a:pPr>
                <a:r>
                  <a:rPr lang="en-GB" sz="1000" dirty="0">
                    <a:solidFill>
                      <a:srgbClr val="3F4548"/>
                    </a:solidFill>
                  </a:rPr>
                  <a:t>Forest green</a:t>
                </a:r>
              </a:p>
              <a:p>
                <a:pPr fontAlgn="base">
                  <a:spcBef>
                    <a:spcPct val="0"/>
                  </a:spcBef>
                  <a:spcAft>
                    <a:spcPct val="0"/>
                  </a:spcAft>
                </a:pPr>
                <a:r>
                  <a:rPr lang="en-GB" sz="1000" dirty="0">
                    <a:solidFill>
                      <a:srgbClr val="3F4548"/>
                    </a:solidFill>
                  </a:rPr>
                  <a:t>R0 G132  B82</a:t>
                </a:r>
                <a:endParaRPr lang="en-US" sz="1000" dirty="0">
                  <a:solidFill>
                    <a:srgbClr val="3F4548"/>
                  </a:solidFill>
                </a:endParaRPr>
              </a:p>
            </p:txBody>
          </p:sp>
        </p:grpSp>
        <p:grpSp>
          <p:nvGrpSpPr>
            <p:cNvPr id="22" name="Group 33"/>
            <p:cNvGrpSpPr/>
            <p:nvPr userDrawn="1"/>
          </p:nvGrpSpPr>
          <p:grpSpPr>
            <a:xfrm>
              <a:off x="-2982575" y="3555642"/>
              <a:ext cx="2863476" cy="307777"/>
              <a:chOff x="-2928990" y="696778"/>
              <a:chExt cx="2643206" cy="307777"/>
            </a:xfrm>
          </p:grpSpPr>
          <p:sp>
            <p:nvSpPr>
              <p:cNvPr id="44" name="Rectangle 43"/>
              <p:cNvSpPr/>
              <p:nvPr userDrawn="1"/>
            </p:nvSpPr>
            <p:spPr>
              <a:xfrm>
                <a:off x="-2928990" y="696778"/>
                <a:ext cx="285752" cy="285752"/>
              </a:xfrm>
              <a:prstGeom prst="rect">
                <a:avLst/>
              </a:prstGeom>
              <a:solidFill>
                <a:srgbClr val="11B3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45" name="TextBox 44"/>
              <p:cNvSpPr txBox="1"/>
              <p:nvPr userDrawn="1"/>
            </p:nvSpPr>
            <p:spPr>
              <a:xfrm>
                <a:off x="-2500362" y="696778"/>
                <a:ext cx="2214578" cy="307777"/>
              </a:xfrm>
              <a:prstGeom prst="rect">
                <a:avLst/>
              </a:prstGeom>
              <a:noFill/>
            </p:spPr>
            <p:txBody>
              <a:bodyPr wrap="square" lIns="0" tIns="0" rIns="0" bIns="0" rtlCol="0">
                <a:spAutoFit/>
              </a:bodyPr>
              <a:lstStyle/>
              <a:p>
                <a:pPr fontAlgn="base">
                  <a:spcBef>
                    <a:spcPct val="0"/>
                  </a:spcBef>
                  <a:spcAft>
                    <a:spcPct val="0"/>
                  </a:spcAft>
                </a:pPr>
                <a:r>
                  <a:rPr lang="en-GB" sz="1000" dirty="0">
                    <a:solidFill>
                      <a:srgbClr val="3F4548"/>
                    </a:solidFill>
                  </a:rPr>
                  <a:t>Bottle green</a:t>
                </a:r>
              </a:p>
              <a:p>
                <a:pPr fontAlgn="base">
                  <a:spcBef>
                    <a:spcPct val="0"/>
                  </a:spcBef>
                  <a:spcAft>
                    <a:spcPct val="0"/>
                  </a:spcAft>
                </a:pPr>
                <a:r>
                  <a:rPr lang="en-GB" sz="1000" dirty="0">
                    <a:solidFill>
                      <a:srgbClr val="3F4548"/>
                    </a:solidFill>
                  </a:rPr>
                  <a:t>R17  G179  B162</a:t>
                </a:r>
                <a:endParaRPr lang="en-US" sz="1000" dirty="0">
                  <a:solidFill>
                    <a:srgbClr val="3F4548"/>
                  </a:solidFill>
                </a:endParaRPr>
              </a:p>
            </p:txBody>
          </p:sp>
        </p:grpSp>
        <p:grpSp>
          <p:nvGrpSpPr>
            <p:cNvPr id="23" name="Group 36"/>
            <p:cNvGrpSpPr/>
            <p:nvPr userDrawn="1"/>
          </p:nvGrpSpPr>
          <p:grpSpPr>
            <a:xfrm>
              <a:off x="-2982575" y="3966778"/>
              <a:ext cx="2863476" cy="307777"/>
              <a:chOff x="-2928990" y="696778"/>
              <a:chExt cx="2643206" cy="307777"/>
            </a:xfrm>
          </p:grpSpPr>
          <p:sp>
            <p:nvSpPr>
              <p:cNvPr id="42" name="Rectangle 41"/>
              <p:cNvSpPr/>
              <p:nvPr userDrawn="1"/>
            </p:nvSpPr>
            <p:spPr>
              <a:xfrm>
                <a:off x="-2928990" y="696778"/>
                <a:ext cx="285752" cy="285752"/>
              </a:xfrm>
              <a:prstGeom prst="rect">
                <a:avLst/>
              </a:prstGeom>
              <a:solidFill>
                <a:srgbClr val="009C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43" name="TextBox 42"/>
              <p:cNvSpPr txBox="1"/>
              <p:nvPr userDrawn="1"/>
            </p:nvSpPr>
            <p:spPr>
              <a:xfrm>
                <a:off x="-2500362" y="696778"/>
                <a:ext cx="2214578" cy="307777"/>
              </a:xfrm>
              <a:prstGeom prst="rect">
                <a:avLst/>
              </a:prstGeom>
              <a:noFill/>
            </p:spPr>
            <p:txBody>
              <a:bodyPr wrap="square" lIns="0" tIns="0" rIns="0" bIns="0" rtlCol="0">
                <a:spAutoFit/>
              </a:bodyPr>
              <a:lstStyle/>
              <a:p>
                <a:pPr fontAlgn="base">
                  <a:spcBef>
                    <a:spcPct val="0"/>
                  </a:spcBef>
                  <a:spcAft>
                    <a:spcPct val="0"/>
                  </a:spcAft>
                </a:pPr>
                <a:r>
                  <a:rPr lang="en-GB" sz="1000" dirty="0">
                    <a:solidFill>
                      <a:srgbClr val="3F4548"/>
                    </a:solidFill>
                  </a:rPr>
                  <a:t>Cyan</a:t>
                </a:r>
              </a:p>
              <a:p>
                <a:pPr fontAlgn="base">
                  <a:spcBef>
                    <a:spcPct val="0"/>
                  </a:spcBef>
                  <a:spcAft>
                    <a:spcPct val="0"/>
                  </a:spcAft>
                </a:pPr>
                <a:r>
                  <a:rPr lang="en-GB" sz="1000" dirty="0">
                    <a:solidFill>
                      <a:srgbClr val="3F4548"/>
                    </a:solidFill>
                  </a:rPr>
                  <a:t>R0  G156  B200</a:t>
                </a:r>
                <a:endParaRPr lang="en-US" sz="1000" dirty="0">
                  <a:solidFill>
                    <a:srgbClr val="3F4548"/>
                  </a:solidFill>
                </a:endParaRPr>
              </a:p>
            </p:txBody>
          </p:sp>
        </p:grpSp>
        <p:grpSp>
          <p:nvGrpSpPr>
            <p:cNvPr id="24" name="Group 63"/>
            <p:cNvGrpSpPr/>
            <p:nvPr userDrawn="1"/>
          </p:nvGrpSpPr>
          <p:grpSpPr>
            <a:xfrm>
              <a:off x="-2982571" y="4377914"/>
              <a:ext cx="2863473" cy="307777"/>
              <a:chOff x="-2982571" y="4377914"/>
              <a:chExt cx="2863473" cy="307777"/>
            </a:xfrm>
          </p:grpSpPr>
          <p:sp>
            <p:nvSpPr>
              <p:cNvPr id="40" name="Rectangle 39"/>
              <p:cNvSpPr/>
              <p:nvPr userDrawn="1"/>
            </p:nvSpPr>
            <p:spPr>
              <a:xfrm>
                <a:off x="-2982571" y="4377914"/>
                <a:ext cx="309565" cy="285752"/>
              </a:xfrm>
              <a:prstGeom prst="rect">
                <a:avLst/>
              </a:prstGeom>
              <a:solidFill>
                <a:srgbClr val="7CB3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41" name="TextBox 40"/>
              <p:cNvSpPr txBox="1"/>
              <p:nvPr userDrawn="1"/>
            </p:nvSpPr>
            <p:spPr>
              <a:xfrm>
                <a:off x="-2518224" y="4377914"/>
                <a:ext cx="2399126" cy="307777"/>
              </a:xfrm>
              <a:prstGeom prst="rect">
                <a:avLst/>
              </a:prstGeom>
              <a:noFill/>
            </p:spPr>
            <p:txBody>
              <a:bodyPr wrap="square" lIns="0" tIns="0" rIns="0" bIns="0" rtlCol="0">
                <a:spAutoFit/>
              </a:bodyPr>
              <a:lstStyle/>
              <a:p>
                <a:pPr fontAlgn="base">
                  <a:spcBef>
                    <a:spcPct val="0"/>
                  </a:spcBef>
                  <a:spcAft>
                    <a:spcPct val="0"/>
                  </a:spcAft>
                </a:pPr>
                <a:r>
                  <a:rPr lang="en-GB" sz="1000" dirty="0">
                    <a:solidFill>
                      <a:srgbClr val="3F4548"/>
                    </a:solidFill>
                  </a:rPr>
                  <a:t>Light blue</a:t>
                </a:r>
              </a:p>
              <a:p>
                <a:pPr fontAlgn="base">
                  <a:spcBef>
                    <a:spcPct val="0"/>
                  </a:spcBef>
                  <a:spcAft>
                    <a:spcPct val="0"/>
                  </a:spcAft>
                </a:pPr>
                <a:r>
                  <a:rPr lang="en-GB" sz="1000" dirty="0">
                    <a:solidFill>
                      <a:srgbClr val="3F4548"/>
                    </a:solidFill>
                  </a:rPr>
                  <a:t>R124  G179  B225</a:t>
                </a:r>
                <a:endParaRPr lang="en-US" sz="1000" dirty="0">
                  <a:solidFill>
                    <a:srgbClr val="3F4548"/>
                  </a:solidFill>
                </a:endParaRPr>
              </a:p>
            </p:txBody>
          </p:sp>
        </p:grpSp>
        <p:grpSp>
          <p:nvGrpSpPr>
            <p:cNvPr id="25" name="Group 43"/>
            <p:cNvGrpSpPr/>
            <p:nvPr userDrawn="1"/>
          </p:nvGrpSpPr>
          <p:grpSpPr>
            <a:xfrm>
              <a:off x="-2982575" y="4789050"/>
              <a:ext cx="2863476" cy="307777"/>
              <a:chOff x="-2928990" y="696778"/>
              <a:chExt cx="2643206" cy="307777"/>
            </a:xfrm>
          </p:grpSpPr>
          <p:sp>
            <p:nvSpPr>
              <p:cNvPr id="38" name="Rectangle 37"/>
              <p:cNvSpPr/>
              <p:nvPr userDrawn="1"/>
            </p:nvSpPr>
            <p:spPr>
              <a:xfrm>
                <a:off x="-2928990" y="696778"/>
                <a:ext cx="285752" cy="285752"/>
              </a:xfrm>
              <a:prstGeom prst="rect">
                <a:avLst/>
              </a:prstGeom>
              <a:solidFill>
                <a:srgbClr val="8076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39" name="TextBox 38"/>
              <p:cNvSpPr txBox="1"/>
              <p:nvPr userDrawn="1"/>
            </p:nvSpPr>
            <p:spPr>
              <a:xfrm>
                <a:off x="-2500362" y="696778"/>
                <a:ext cx="2214578" cy="307777"/>
              </a:xfrm>
              <a:prstGeom prst="rect">
                <a:avLst/>
              </a:prstGeom>
              <a:noFill/>
            </p:spPr>
            <p:txBody>
              <a:bodyPr wrap="square" lIns="0" tIns="0" rIns="0" bIns="0" rtlCol="0">
                <a:spAutoFit/>
              </a:bodyPr>
              <a:lstStyle/>
              <a:p>
                <a:pPr fontAlgn="base">
                  <a:spcBef>
                    <a:spcPct val="0"/>
                  </a:spcBef>
                  <a:spcAft>
                    <a:spcPct val="0"/>
                  </a:spcAft>
                </a:pPr>
                <a:r>
                  <a:rPr lang="en-GB" sz="1000" dirty="0">
                    <a:solidFill>
                      <a:srgbClr val="3F4548"/>
                    </a:solidFill>
                  </a:rPr>
                  <a:t>Violet</a:t>
                </a:r>
              </a:p>
              <a:p>
                <a:pPr fontAlgn="base">
                  <a:spcBef>
                    <a:spcPct val="0"/>
                  </a:spcBef>
                  <a:spcAft>
                    <a:spcPct val="0"/>
                  </a:spcAft>
                </a:pPr>
                <a:r>
                  <a:rPr lang="en-GB" sz="1000" dirty="0">
                    <a:solidFill>
                      <a:srgbClr val="3F4548"/>
                    </a:solidFill>
                  </a:rPr>
                  <a:t>R128  G118  B207</a:t>
                </a:r>
                <a:endParaRPr lang="en-US" sz="1000" dirty="0">
                  <a:solidFill>
                    <a:srgbClr val="3F4548"/>
                  </a:solidFill>
                </a:endParaRPr>
              </a:p>
            </p:txBody>
          </p:sp>
        </p:grpSp>
        <p:grpSp>
          <p:nvGrpSpPr>
            <p:cNvPr id="26" name="Group 46"/>
            <p:cNvGrpSpPr/>
            <p:nvPr userDrawn="1"/>
          </p:nvGrpSpPr>
          <p:grpSpPr>
            <a:xfrm>
              <a:off x="-2982575" y="5200186"/>
              <a:ext cx="2863476" cy="307777"/>
              <a:chOff x="-2928990" y="696778"/>
              <a:chExt cx="2643206" cy="307777"/>
            </a:xfrm>
          </p:grpSpPr>
          <p:sp>
            <p:nvSpPr>
              <p:cNvPr id="36" name="Rectangle 35"/>
              <p:cNvSpPr/>
              <p:nvPr userDrawn="1"/>
            </p:nvSpPr>
            <p:spPr>
              <a:xfrm>
                <a:off x="-2928990" y="696778"/>
                <a:ext cx="285752" cy="285752"/>
              </a:xfrm>
              <a:prstGeom prst="rect">
                <a:avLst/>
              </a:prstGeom>
              <a:solidFill>
                <a:srgbClr val="8F46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37" name="TextBox 36"/>
              <p:cNvSpPr txBox="1"/>
              <p:nvPr userDrawn="1"/>
            </p:nvSpPr>
            <p:spPr>
              <a:xfrm>
                <a:off x="-2500362" y="696778"/>
                <a:ext cx="2214578" cy="307777"/>
              </a:xfrm>
              <a:prstGeom prst="rect">
                <a:avLst/>
              </a:prstGeom>
              <a:noFill/>
            </p:spPr>
            <p:txBody>
              <a:bodyPr wrap="square" lIns="0" tIns="0" rIns="0" bIns="0" rtlCol="0">
                <a:spAutoFit/>
              </a:bodyPr>
              <a:lstStyle/>
              <a:p>
                <a:pPr fontAlgn="base">
                  <a:spcBef>
                    <a:spcPct val="0"/>
                  </a:spcBef>
                  <a:spcAft>
                    <a:spcPct val="0"/>
                  </a:spcAft>
                </a:pPr>
                <a:r>
                  <a:rPr lang="en-GB" sz="1000" dirty="0">
                    <a:solidFill>
                      <a:srgbClr val="3F4548"/>
                    </a:solidFill>
                  </a:rPr>
                  <a:t>Purple</a:t>
                </a:r>
              </a:p>
              <a:p>
                <a:pPr fontAlgn="base">
                  <a:spcBef>
                    <a:spcPct val="0"/>
                  </a:spcBef>
                  <a:spcAft>
                    <a:spcPct val="0"/>
                  </a:spcAft>
                </a:pPr>
                <a:r>
                  <a:rPr lang="en-GB" sz="1000" dirty="0">
                    <a:solidFill>
                      <a:srgbClr val="3F4548"/>
                    </a:solidFill>
                  </a:rPr>
                  <a:t>R143  G70  B147</a:t>
                </a:r>
                <a:endParaRPr lang="en-US" sz="1000" dirty="0">
                  <a:solidFill>
                    <a:srgbClr val="3F4548"/>
                  </a:solidFill>
                </a:endParaRPr>
              </a:p>
            </p:txBody>
          </p:sp>
        </p:grpSp>
        <p:grpSp>
          <p:nvGrpSpPr>
            <p:cNvPr id="27" name="Group 49"/>
            <p:cNvGrpSpPr/>
            <p:nvPr userDrawn="1"/>
          </p:nvGrpSpPr>
          <p:grpSpPr>
            <a:xfrm>
              <a:off x="-2982575" y="5611322"/>
              <a:ext cx="2863476" cy="307777"/>
              <a:chOff x="-2928990" y="696778"/>
              <a:chExt cx="2643206" cy="307777"/>
            </a:xfrm>
          </p:grpSpPr>
          <p:sp>
            <p:nvSpPr>
              <p:cNvPr id="34" name="Rectangle 33"/>
              <p:cNvSpPr/>
              <p:nvPr userDrawn="1"/>
            </p:nvSpPr>
            <p:spPr>
              <a:xfrm>
                <a:off x="-2928990" y="696778"/>
                <a:ext cx="285752" cy="285752"/>
              </a:xfrm>
              <a:prstGeom prst="rect">
                <a:avLst/>
              </a:prstGeom>
              <a:solidFill>
                <a:srgbClr val="E945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35" name="TextBox 34"/>
              <p:cNvSpPr txBox="1"/>
              <p:nvPr userDrawn="1"/>
            </p:nvSpPr>
            <p:spPr>
              <a:xfrm>
                <a:off x="-2500362" y="696778"/>
                <a:ext cx="2214578" cy="307777"/>
              </a:xfrm>
              <a:prstGeom prst="rect">
                <a:avLst/>
              </a:prstGeom>
              <a:noFill/>
            </p:spPr>
            <p:txBody>
              <a:bodyPr wrap="square" lIns="0" tIns="0" rIns="0" bIns="0" rtlCol="0">
                <a:spAutoFit/>
              </a:bodyPr>
              <a:lstStyle/>
              <a:p>
                <a:pPr fontAlgn="base">
                  <a:spcBef>
                    <a:spcPct val="0"/>
                  </a:spcBef>
                  <a:spcAft>
                    <a:spcPct val="0"/>
                  </a:spcAft>
                </a:pPr>
                <a:r>
                  <a:rPr lang="en-GB" sz="1000" dirty="0" err="1">
                    <a:solidFill>
                      <a:srgbClr val="3F4548"/>
                    </a:solidFill>
                  </a:rPr>
                  <a:t>Fuscia</a:t>
                </a:r>
                <a:endParaRPr lang="en-GB" sz="1000" dirty="0">
                  <a:solidFill>
                    <a:srgbClr val="3F4548"/>
                  </a:solidFill>
                </a:endParaRPr>
              </a:p>
              <a:p>
                <a:pPr fontAlgn="base">
                  <a:spcBef>
                    <a:spcPct val="0"/>
                  </a:spcBef>
                  <a:spcAft>
                    <a:spcPct val="0"/>
                  </a:spcAft>
                </a:pPr>
                <a:r>
                  <a:rPr lang="en-GB" sz="1000" dirty="0">
                    <a:solidFill>
                      <a:srgbClr val="3F4548"/>
                    </a:solidFill>
                  </a:rPr>
                  <a:t>R233  G69  B140</a:t>
                </a:r>
                <a:endParaRPr lang="en-US" sz="1000" dirty="0">
                  <a:solidFill>
                    <a:srgbClr val="3F4548"/>
                  </a:solidFill>
                </a:endParaRPr>
              </a:p>
            </p:txBody>
          </p:sp>
        </p:grpSp>
        <p:grpSp>
          <p:nvGrpSpPr>
            <p:cNvPr id="28" name="Group 52"/>
            <p:cNvGrpSpPr/>
            <p:nvPr userDrawn="1"/>
          </p:nvGrpSpPr>
          <p:grpSpPr>
            <a:xfrm>
              <a:off x="-2982575" y="6022458"/>
              <a:ext cx="2863476" cy="307777"/>
              <a:chOff x="-2928990" y="696778"/>
              <a:chExt cx="2643206" cy="307777"/>
            </a:xfrm>
          </p:grpSpPr>
          <p:sp>
            <p:nvSpPr>
              <p:cNvPr id="32" name="Rectangle 31"/>
              <p:cNvSpPr/>
              <p:nvPr userDrawn="1"/>
            </p:nvSpPr>
            <p:spPr>
              <a:xfrm>
                <a:off x="-2928990" y="696778"/>
                <a:ext cx="285752" cy="285752"/>
              </a:xfrm>
              <a:prstGeom prst="rect">
                <a:avLst/>
              </a:prstGeom>
              <a:solidFill>
                <a:srgbClr val="C81E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33" name="TextBox 32"/>
              <p:cNvSpPr txBox="1"/>
              <p:nvPr userDrawn="1"/>
            </p:nvSpPr>
            <p:spPr>
              <a:xfrm>
                <a:off x="-2500362" y="696778"/>
                <a:ext cx="2214578" cy="307777"/>
              </a:xfrm>
              <a:prstGeom prst="rect">
                <a:avLst/>
              </a:prstGeom>
              <a:noFill/>
            </p:spPr>
            <p:txBody>
              <a:bodyPr wrap="square" lIns="0" tIns="0" rIns="0" bIns="0" rtlCol="0">
                <a:spAutoFit/>
              </a:bodyPr>
              <a:lstStyle/>
              <a:p>
                <a:pPr fontAlgn="base">
                  <a:spcBef>
                    <a:spcPct val="0"/>
                  </a:spcBef>
                  <a:spcAft>
                    <a:spcPct val="0"/>
                  </a:spcAft>
                </a:pPr>
                <a:r>
                  <a:rPr lang="en-GB" sz="1000" dirty="0">
                    <a:solidFill>
                      <a:srgbClr val="3F4548"/>
                    </a:solidFill>
                  </a:rPr>
                  <a:t>Red</a:t>
                </a:r>
              </a:p>
              <a:p>
                <a:pPr fontAlgn="base">
                  <a:spcBef>
                    <a:spcPct val="0"/>
                  </a:spcBef>
                  <a:spcAft>
                    <a:spcPct val="0"/>
                  </a:spcAft>
                </a:pPr>
                <a:r>
                  <a:rPr lang="en-GB" sz="1000" dirty="0">
                    <a:solidFill>
                      <a:srgbClr val="3F4548"/>
                    </a:solidFill>
                  </a:rPr>
                  <a:t>R200  G30  B69</a:t>
                </a:r>
                <a:endParaRPr lang="en-US" sz="1000" dirty="0">
                  <a:solidFill>
                    <a:srgbClr val="3F4548"/>
                  </a:solidFill>
                </a:endParaRPr>
              </a:p>
            </p:txBody>
          </p:sp>
        </p:grpSp>
        <p:grpSp>
          <p:nvGrpSpPr>
            <p:cNvPr id="29" name="Group 55"/>
            <p:cNvGrpSpPr/>
            <p:nvPr userDrawn="1"/>
          </p:nvGrpSpPr>
          <p:grpSpPr>
            <a:xfrm>
              <a:off x="-2982575" y="6433591"/>
              <a:ext cx="2863476" cy="307777"/>
              <a:chOff x="-2928990" y="696778"/>
              <a:chExt cx="2643206" cy="307777"/>
            </a:xfrm>
          </p:grpSpPr>
          <p:sp>
            <p:nvSpPr>
              <p:cNvPr id="30" name="Rectangle 29"/>
              <p:cNvSpPr/>
              <p:nvPr userDrawn="1"/>
            </p:nvSpPr>
            <p:spPr>
              <a:xfrm>
                <a:off x="-2928990" y="696778"/>
                <a:ext cx="285752" cy="285752"/>
              </a:xfrm>
              <a:prstGeom prst="rect">
                <a:avLst/>
              </a:prstGeom>
              <a:solidFill>
                <a:srgbClr val="EE74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31" name="TextBox 30"/>
              <p:cNvSpPr txBox="1"/>
              <p:nvPr userDrawn="1"/>
            </p:nvSpPr>
            <p:spPr>
              <a:xfrm>
                <a:off x="-2500362" y="696778"/>
                <a:ext cx="2214578" cy="307777"/>
              </a:xfrm>
              <a:prstGeom prst="rect">
                <a:avLst/>
              </a:prstGeom>
              <a:noFill/>
            </p:spPr>
            <p:txBody>
              <a:bodyPr wrap="square" lIns="0" tIns="0" rIns="0" bIns="0" rtlCol="0">
                <a:spAutoFit/>
              </a:bodyPr>
              <a:lstStyle/>
              <a:p>
                <a:pPr fontAlgn="base">
                  <a:spcBef>
                    <a:spcPct val="0"/>
                  </a:spcBef>
                  <a:spcAft>
                    <a:spcPct val="0"/>
                  </a:spcAft>
                </a:pPr>
                <a:r>
                  <a:rPr lang="en-GB" sz="1000" dirty="0">
                    <a:solidFill>
                      <a:srgbClr val="3F4548"/>
                    </a:solidFill>
                  </a:rPr>
                  <a:t>Orange</a:t>
                </a:r>
              </a:p>
              <a:p>
                <a:pPr fontAlgn="base">
                  <a:spcBef>
                    <a:spcPct val="0"/>
                  </a:spcBef>
                  <a:spcAft>
                    <a:spcPct val="0"/>
                  </a:spcAft>
                </a:pPr>
                <a:r>
                  <a:rPr lang="en-GB" sz="1000" dirty="0">
                    <a:solidFill>
                      <a:srgbClr val="3F4548"/>
                    </a:solidFill>
                  </a:rPr>
                  <a:t>R238  G116  29</a:t>
                </a:r>
                <a:endParaRPr lang="en-US" sz="1000" dirty="0">
                  <a:solidFill>
                    <a:srgbClr val="3F4548"/>
                  </a:solidFill>
                </a:endParaRPr>
              </a:p>
            </p:txBody>
          </p:sp>
        </p:grpSp>
      </p:grpSp>
      <p:sp>
        <p:nvSpPr>
          <p:cNvPr id="58" name="Rectangle 57"/>
          <p:cNvSpPr/>
          <p:nvPr/>
        </p:nvSpPr>
        <p:spPr>
          <a:xfrm>
            <a:off x="-3679277" y="2351160"/>
            <a:ext cx="381003" cy="28575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59" name="TextBox 58"/>
          <p:cNvSpPr txBox="1"/>
          <p:nvPr/>
        </p:nvSpPr>
        <p:spPr>
          <a:xfrm>
            <a:off x="-3081271" y="2348881"/>
            <a:ext cx="2952774" cy="307777"/>
          </a:xfrm>
          <a:prstGeom prst="rect">
            <a:avLst/>
          </a:prstGeom>
          <a:noFill/>
        </p:spPr>
        <p:txBody>
          <a:bodyPr wrap="square" lIns="0" tIns="0" rIns="0" bIns="0" rtlCol="0">
            <a:spAutoFit/>
          </a:bodyPr>
          <a:lstStyle/>
          <a:p>
            <a:pPr fontAlgn="base">
              <a:spcBef>
                <a:spcPct val="0"/>
              </a:spcBef>
              <a:spcAft>
                <a:spcPct val="0"/>
              </a:spcAft>
            </a:pPr>
            <a:r>
              <a:rPr lang="en-GB" sz="1000" dirty="0">
                <a:solidFill>
                  <a:srgbClr val="3F4548"/>
                </a:solidFill>
              </a:rPr>
              <a:t>Dark grey</a:t>
            </a:r>
          </a:p>
          <a:p>
            <a:pPr fontAlgn="base">
              <a:spcBef>
                <a:spcPct val="0"/>
              </a:spcBef>
              <a:spcAft>
                <a:spcPct val="0"/>
              </a:spcAft>
            </a:pPr>
            <a:r>
              <a:rPr lang="en-GB" sz="1000" dirty="0">
                <a:solidFill>
                  <a:srgbClr val="3F4548"/>
                </a:solidFill>
              </a:rPr>
              <a:t>R63  G69  B72</a:t>
            </a:r>
            <a:endParaRPr lang="en-US" sz="1000" dirty="0">
              <a:solidFill>
                <a:srgbClr val="3F4548"/>
              </a:solidFill>
            </a:endParaRPr>
          </a:p>
        </p:txBody>
      </p:sp>
    </p:spTree>
    <p:extLst>
      <p:ext uri="{BB962C8B-B14F-4D97-AF65-F5344CB8AC3E}">
        <p14:creationId xmlns:p14="http://schemas.microsoft.com/office/powerpoint/2010/main" val="2065123594"/>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Lst>
  <p:hf hdr="0" ftr="0"/>
  <p:txStyles>
    <p:titleStyle>
      <a:lvl1pPr algn="l" rtl="0" eaLnBrk="1" fontAlgn="base" hangingPunct="1">
        <a:spcBef>
          <a:spcPct val="0"/>
        </a:spcBef>
        <a:spcAft>
          <a:spcPct val="0"/>
        </a:spcAft>
        <a:defRPr sz="3200" b="1">
          <a:solidFill>
            <a:schemeClr val="accent1"/>
          </a:solidFill>
          <a:latin typeface="+mj-lt"/>
          <a:ea typeface="+mj-ea"/>
          <a:cs typeface="+mj-cs"/>
        </a:defRPr>
      </a:lvl1pPr>
      <a:lvl2pPr algn="l" rtl="0" eaLnBrk="1" fontAlgn="base" hangingPunct="1">
        <a:spcBef>
          <a:spcPct val="0"/>
        </a:spcBef>
        <a:spcAft>
          <a:spcPct val="0"/>
        </a:spcAft>
        <a:defRPr sz="3200">
          <a:solidFill>
            <a:srgbClr val="D9AB16"/>
          </a:solidFill>
          <a:latin typeface="Arial" charset="0"/>
          <a:cs typeface="Arial" charset="0"/>
        </a:defRPr>
      </a:lvl2pPr>
      <a:lvl3pPr algn="l" rtl="0" eaLnBrk="1" fontAlgn="base" hangingPunct="1">
        <a:spcBef>
          <a:spcPct val="0"/>
        </a:spcBef>
        <a:spcAft>
          <a:spcPct val="0"/>
        </a:spcAft>
        <a:defRPr sz="3200">
          <a:solidFill>
            <a:srgbClr val="D9AB16"/>
          </a:solidFill>
          <a:latin typeface="Arial" charset="0"/>
          <a:cs typeface="Arial" charset="0"/>
        </a:defRPr>
      </a:lvl3pPr>
      <a:lvl4pPr algn="l" rtl="0" eaLnBrk="1" fontAlgn="base" hangingPunct="1">
        <a:spcBef>
          <a:spcPct val="0"/>
        </a:spcBef>
        <a:spcAft>
          <a:spcPct val="0"/>
        </a:spcAft>
        <a:defRPr sz="3200">
          <a:solidFill>
            <a:srgbClr val="D9AB16"/>
          </a:solidFill>
          <a:latin typeface="Arial" charset="0"/>
          <a:cs typeface="Arial" charset="0"/>
        </a:defRPr>
      </a:lvl4pPr>
      <a:lvl5pPr algn="l" rtl="0" eaLnBrk="1" fontAlgn="base" hangingPunct="1">
        <a:spcBef>
          <a:spcPct val="0"/>
        </a:spcBef>
        <a:spcAft>
          <a:spcPct val="0"/>
        </a:spcAft>
        <a:defRPr sz="3200">
          <a:solidFill>
            <a:srgbClr val="D9AB16"/>
          </a:solidFill>
          <a:latin typeface="Arial" charset="0"/>
          <a:cs typeface="Arial" charset="0"/>
        </a:defRPr>
      </a:lvl5pPr>
      <a:lvl6pPr marL="457200" algn="l" rtl="0" eaLnBrk="1" fontAlgn="base" hangingPunct="1">
        <a:spcBef>
          <a:spcPct val="0"/>
        </a:spcBef>
        <a:spcAft>
          <a:spcPct val="0"/>
        </a:spcAft>
        <a:defRPr sz="3200">
          <a:solidFill>
            <a:srgbClr val="D9AB16"/>
          </a:solidFill>
          <a:latin typeface="Arial" charset="0"/>
          <a:cs typeface="Arial" charset="0"/>
        </a:defRPr>
      </a:lvl6pPr>
      <a:lvl7pPr marL="914400" algn="l" rtl="0" eaLnBrk="1" fontAlgn="base" hangingPunct="1">
        <a:spcBef>
          <a:spcPct val="0"/>
        </a:spcBef>
        <a:spcAft>
          <a:spcPct val="0"/>
        </a:spcAft>
        <a:defRPr sz="3200">
          <a:solidFill>
            <a:srgbClr val="D9AB16"/>
          </a:solidFill>
          <a:latin typeface="Arial" charset="0"/>
          <a:cs typeface="Arial" charset="0"/>
        </a:defRPr>
      </a:lvl7pPr>
      <a:lvl8pPr marL="1371600" algn="l" rtl="0" eaLnBrk="1" fontAlgn="base" hangingPunct="1">
        <a:spcBef>
          <a:spcPct val="0"/>
        </a:spcBef>
        <a:spcAft>
          <a:spcPct val="0"/>
        </a:spcAft>
        <a:defRPr sz="3200">
          <a:solidFill>
            <a:srgbClr val="D9AB16"/>
          </a:solidFill>
          <a:latin typeface="Arial" charset="0"/>
          <a:cs typeface="Arial" charset="0"/>
        </a:defRPr>
      </a:lvl8pPr>
      <a:lvl9pPr marL="1828800" algn="l" rtl="0" eaLnBrk="1" fontAlgn="base" hangingPunct="1">
        <a:spcBef>
          <a:spcPct val="0"/>
        </a:spcBef>
        <a:spcAft>
          <a:spcPct val="0"/>
        </a:spcAft>
        <a:defRPr sz="3200">
          <a:solidFill>
            <a:srgbClr val="D9AB16"/>
          </a:solidFill>
          <a:latin typeface="Arial" charset="0"/>
          <a:cs typeface="Arial" charset="0"/>
        </a:defRPr>
      </a:lvl9pPr>
    </p:titleStyle>
    <p:bodyStyle>
      <a:lvl1pPr marL="269875" indent="-269875" algn="l" rtl="0" eaLnBrk="1" fontAlgn="base" hangingPunct="1">
        <a:spcBef>
          <a:spcPct val="50000"/>
        </a:spcBef>
        <a:spcAft>
          <a:spcPct val="0"/>
        </a:spcAft>
        <a:buClr>
          <a:schemeClr val="accent1"/>
        </a:buClr>
        <a:buChar char="•"/>
        <a:defRPr sz="2400">
          <a:solidFill>
            <a:srgbClr val="3F4548"/>
          </a:solidFill>
          <a:latin typeface="+mn-lt"/>
          <a:ea typeface="+mn-ea"/>
          <a:cs typeface="+mn-cs"/>
        </a:defRPr>
      </a:lvl1pPr>
      <a:lvl2pPr marL="717550" indent="-268288" algn="l" rtl="0" eaLnBrk="1" fontAlgn="base" hangingPunct="1">
        <a:spcBef>
          <a:spcPct val="50000"/>
        </a:spcBef>
        <a:spcAft>
          <a:spcPct val="0"/>
        </a:spcAft>
        <a:buClr>
          <a:schemeClr val="accent1"/>
        </a:buClr>
        <a:buChar char="–"/>
        <a:defRPr sz="2000">
          <a:solidFill>
            <a:srgbClr val="3F4548"/>
          </a:solidFill>
          <a:latin typeface="+mn-lt"/>
          <a:cs typeface="+mn-cs"/>
        </a:defRPr>
      </a:lvl2pPr>
      <a:lvl3pPr marL="1071563" indent="-174625" algn="l" rtl="0" eaLnBrk="1" fontAlgn="base" hangingPunct="1">
        <a:spcBef>
          <a:spcPct val="50000"/>
        </a:spcBef>
        <a:spcAft>
          <a:spcPct val="0"/>
        </a:spcAft>
        <a:buClr>
          <a:schemeClr val="accent1"/>
        </a:buClr>
        <a:buFont typeface="Arial" pitchFamily="34" charset="0"/>
        <a:buChar char="•"/>
        <a:defRPr>
          <a:solidFill>
            <a:srgbClr val="3F4548"/>
          </a:solidFill>
          <a:latin typeface="+mn-lt"/>
          <a:cs typeface="+mn-cs"/>
        </a:defRPr>
      </a:lvl3pPr>
      <a:lvl4pPr marL="1433513" indent="-182563" algn="l" rtl="0" eaLnBrk="1" fontAlgn="base" hangingPunct="1">
        <a:spcBef>
          <a:spcPct val="50000"/>
        </a:spcBef>
        <a:spcAft>
          <a:spcPct val="0"/>
        </a:spcAft>
        <a:buClr>
          <a:schemeClr val="accent1"/>
        </a:buClr>
        <a:buChar char="–"/>
        <a:defRPr sz="1600">
          <a:solidFill>
            <a:srgbClr val="3F4548"/>
          </a:solidFill>
          <a:latin typeface="+mn-lt"/>
          <a:cs typeface="+mn-cs"/>
        </a:defRPr>
      </a:lvl4pPr>
      <a:lvl5pPr marL="1792288" indent="-176213" algn="l" rtl="0" eaLnBrk="1" fontAlgn="base" hangingPunct="1">
        <a:spcBef>
          <a:spcPct val="50000"/>
        </a:spcBef>
        <a:spcAft>
          <a:spcPct val="0"/>
        </a:spcAft>
        <a:buClr>
          <a:schemeClr val="accent1"/>
        </a:buClr>
        <a:buFont typeface="Arial" pitchFamily="34" charset="0"/>
        <a:buChar char="•"/>
        <a:defRPr sz="1400">
          <a:solidFill>
            <a:srgbClr val="3F4548"/>
          </a:solidFill>
          <a:latin typeface="+mn-lt"/>
          <a:cs typeface="+mn-cs"/>
        </a:defRPr>
      </a:lvl5pPr>
      <a:lvl6pPr marL="2249488" indent="-176213" algn="l" rtl="0" eaLnBrk="1" fontAlgn="base" hangingPunct="1">
        <a:spcBef>
          <a:spcPct val="50000"/>
        </a:spcBef>
        <a:spcAft>
          <a:spcPct val="0"/>
        </a:spcAft>
        <a:buClr>
          <a:srgbClr val="D9AB16"/>
        </a:buClr>
        <a:buChar char="»"/>
        <a:defRPr sz="1400">
          <a:solidFill>
            <a:srgbClr val="0D2E64"/>
          </a:solidFill>
          <a:latin typeface="+mn-lt"/>
          <a:cs typeface="+mn-cs"/>
        </a:defRPr>
      </a:lvl6pPr>
      <a:lvl7pPr marL="2706688" indent="-176213" algn="l" rtl="0" eaLnBrk="1" fontAlgn="base" hangingPunct="1">
        <a:spcBef>
          <a:spcPct val="50000"/>
        </a:spcBef>
        <a:spcAft>
          <a:spcPct val="0"/>
        </a:spcAft>
        <a:buClr>
          <a:srgbClr val="D9AB16"/>
        </a:buClr>
        <a:buChar char="»"/>
        <a:defRPr sz="1400">
          <a:solidFill>
            <a:srgbClr val="0D2E64"/>
          </a:solidFill>
          <a:latin typeface="+mn-lt"/>
          <a:cs typeface="+mn-cs"/>
        </a:defRPr>
      </a:lvl7pPr>
      <a:lvl8pPr marL="3163888" indent="-176213" algn="l" rtl="0" eaLnBrk="1" fontAlgn="base" hangingPunct="1">
        <a:spcBef>
          <a:spcPct val="50000"/>
        </a:spcBef>
        <a:spcAft>
          <a:spcPct val="0"/>
        </a:spcAft>
        <a:buClr>
          <a:srgbClr val="D9AB16"/>
        </a:buClr>
        <a:buChar char="»"/>
        <a:defRPr sz="1400">
          <a:solidFill>
            <a:srgbClr val="0D2E64"/>
          </a:solidFill>
          <a:latin typeface="+mn-lt"/>
          <a:cs typeface="+mn-cs"/>
        </a:defRPr>
      </a:lvl8pPr>
      <a:lvl9pPr marL="3621088" indent="-176213" algn="l" rtl="0" eaLnBrk="1" fontAlgn="base" hangingPunct="1">
        <a:spcBef>
          <a:spcPct val="50000"/>
        </a:spcBef>
        <a:spcAft>
          <a:spcPct val="0"/>
        </a:spcAft>
        <a:buClr>
          <a:srgbClr val="D9AB16"/>
        </a:buClr>
        <a:buChar char="»"/>
        <a:defRPr sz="1400">
          <a:solidFill>
            <a:srgbClr val="0D2E64"/>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05.jpg"/>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Date Placeholder 4"/>
          <p:cNvSpPr>
            <a:spLocks noGrp="1"/>
          </p:cNvSpPr>
          <p:nvPr>
            <p:ph type="dt" sz="half" idx="2"/>
          </p:nvPr>
        </p:nvSpPr>
        <p:spPr>
          <a:xfrm>
            <a:off x="1921934" y="6356351"/>
            <a:ext cx="1389705" cy="365125"/>
          </a:xfrm>
          <a:prstGeom prst="rect">
            <a:avLst/>
          </a:prstGeom>
        </p:spPr>
        <p:txBody>
          <a:bodyPr anchor="ctr"/>
          <a:lstStyle>
            <a:lvl1pPr>
              <a:defRPr sz="1000">
                <a:solidFill>
                  <a:schemeClr val="bg2"/>
                </a:solidFill>
              </a:defRPr>
            </a:lvl1pPr>
          </a:lstStyle>
          <a:p>
            <a:pPr defTabSz="457200"/>
            <a:fld id="{A94F5801-AFDE-684F-8BBB-E7EBF0E64DE7}" type="datetimeFigureOut">
              <a:rPr lang="en-US" smtClean="0">
                <a:solidFill>
                  <a:srgbClr val="C8D2D8"/>
                </a:solidFill>
              </a:rPr>
              <a:pPr defTabSz="457200"/>
              <a:t>11/3/2019</a:t>
            </a:fld>
            <a:endParaRPr lang="en-GB" dirty="0">
              <a:solidFill>
                <a:srgbClr val="C8D2D8"/>
              </a:solidFill>
            </a:endParaRPr>
          </a:p>
        </p:txBody>
      </p:sp>
      <p:sp>
        <p:nvSpPr>
          <p:cNvPr id="9" name="Footer Placeholder 5"/>
          <p:cNvSpPr>
            <a:spLocks noGrp="1"/>
          </p:cNvSpPr>
          <p:nvPr>
            <p:ph type="ftr" sz="quarter" idx="3"/>
          </p:nvPr>
        </p:nvSpPr>
        <p:spPr>
          <a:xfrm>
            <a:off x="3626147" y="6356351"/>
            <a:ext cx="3860800" cy="365125"/>
          </a:xfrm>
          <a:prstGeom prst="rect">
            <a:avLst/>
          </a:prstGeom>
        </p:spPr>
        <p:txBody>
          <a:bodyPr anchor="ctr"/>
          <a:lstStyle>
            <a:lvl1pPr algn="l">
              <a:defRPr sz="1000">
                <a:solidFill>
                  <a:schemeClr val="bg2"/>
                </a:solidFill>
              </a:defRPr>
            </a:lvl1pPr>
          </a:lstStyle>
          <a:p>
            <a:pPr defTabSz="457200"/>
            <a:endParaRPr lang="en-GB" dirty="0">
              <a:solidFill>
                <a:srgbClr val="C8D2D8"/>
              </a:solidFill>
            </a:endParaRPr>
          </a:p>
        </p:txBody>
      </p:sp>
      <p:sp>
        <p:nvSpPr>
          <p:cNvPr id="10" name="Slide Number Placeholder 6"/>
          <p:cNvSpPr>
            <a:spLocks noGrp="1"/>
          </p:cNvSpPr>
          <p:nvPr>
            <p:ph type="sldNum" sz="quarter" idx="4"/>
          </p:nvPr>
        </p:nvSpPr>
        <p:spPr>
          <a:xfrm>
            <a:off x="8737600" y="6356351"/>
            <a:ext cx="2844800" cy="365125"/>
          </a:xfrm>
          <a:prstGeom prst="rect">
            <a:avLst/>
          </a:prstGeom>
        </p:spPr>
        <p:txBody>
          <a:bodyPr anchor="ctr"/>
          <a:lstStyle>
            <a:lvl1pPr>
              <a:defRPr sz="1000">
                <a:solidFill>
                  <a:schemeClr val="bg2"/>
                </a:solidFill>
              </a:defRPr>
            </a:lvl1pPr>
          </a:lstStyle>
          <a:p>
            <a:pPr defTabSz="457200"/>
            <a:fld id="{B43670A9-E71B-C24A-BC7A-6EBF172A8789}" type="slidenum">
              <a:rPr lang="en-GB" smtClean="0">
                <a:solidFill>
                  <a:srgbClr val="C8D2D8"/>
                </a:solidFill>
              </a:rPr>
              <a:pPr defTabSz="457200"/>
              <a:t>‹#›</a:t>
            </a:fld>
            <a:endParaRPr lang="en-GB">
              <a:solidFill>
                <a:srgbClr val="C8D2D8"/>
              </a:solidFill>
            </a:endParaRPr>
          </a:p>
        </p:txBody>
      </p:sp>
      <p:sp>
        <p:nvSpPr>
          <p:cNvPr id="2" name="Title Placeholder 1"/>
          <p:cNvSpPr>
            <a:spLocks noGrp="1"/>
          </p:cNvSpPr>
          <p:nvPr>
            <p:ph type="title"/>
          </p:nvPr>
        </p:nvSpPr>
        <p:spPr>
          <a:xfrm>
            <a:off x="609600" y="357770"/>
            <a:ext cx="10972800" cy="1059868"/>
          </a:xfrm>
          <a:prstGeom prst="rect">
            <a:avLst/>
          </a:prstGeom>
        </p:spPr>
        <p:txBody>
          <a:bodyPr vert="horz" lIns="91440" tIns="45720" rIns="91440" bIns="45720" rtlCol="0" anchor="ctr">
            <a:normAutofit/>
          </a:bodyPr>
          <a:lstStyle/>
          <a:p>
            <a:r>
              <a:rPr lang="en-US" dirty="0" smtClean="0"/>
              <a:t>Click to edit Master title style</a:t>
            </a:r>
            <a:endParaRPr lang="en-GB" dirty="0"/>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2994846255"/>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1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4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5.xml"/><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Introduction to the MRSC</a:t>
            </a:r>
          </a:p>
        </p:txBody>
      </p:sp>
      <p:sp>
        <p:nvSpPr>
          <p:cNvPr id="3" name="Subtitle 2"/>
          <p:cNvSpPr>
            <a:spLocks noGrp="1"/>
          </p:cNvSpPr>
          <p:nvPr>
            <p:ph type="subTitle" idx="1"/>
          </p:nvPr>
        </p:nvSpPr>
        <p:spPr/>
        <p:txBody>
          <a:bodyPr/>
          <a:lstStyle/>
          <a:p>
            <a:r>
              <a:rPr lang="en-US" dirty="0" smtClean="0">
                <a:solidFill>
                  <a:srgbClr val="002060"/>
                </a:solidFill>
              </a:rPr>
              <a:t>Sacha </a:t>
            </a:r>
            <a:r>
              <a:rPr lang="en-US" dirty="0" err="1" smtClean="0">
                <a:solidFill>
                  <a:srgbClr val="002060"/>
                </a:solidFill>
              </a:rPr>
              <a:t>Dhamani</a:t>
            </a:r>
            <a:r>
              <a:rPr lang="en-US" dirty="0" smtClean="0">
                <a:solidFill>
                  <a:srgbClr val="002060"/>
                </a:solidFill>
              </a:rPr>
              <a:t> and Matthew Edwards</a:t>
            </a:r>
          </a:p>
          <a:p>
            <a:r>
              <a:rPr lang="en-US" dirty="0" smtClean="0">
                <a:solidFill>
                  <a:srgbClr val="002060"/>
                </a:solidFill>
              </a:rPr>
              <a:t>5</a:t>
            </a:r>
            <a:r>
              <a:rPr lang="en-US" baseline="30000" dirty="0" smtClean="0">
                <a:solidFill>
                  <a:srgbClr val="002060"/>
                </a:solidFill>
              </a:rPr>
              <a:t>th</a:t>
            </a:r>
            <a:r>
              <a:rPr lang="en-US" dirty="0" smtClean="0">
                <a:solidFill>
                  <a:srgbClr val="002060"/>
                </a:solidFill>
              </a:rPr>
              <a:t> November 2019</a:t>
            </a:r>
            <a:endParaRPr lang="en-GB" dirty="0">
              <a:solidFill>
                <a:srgbClr val="002060"/>
              </a:solidFill>
            </a:endParaRPr>
          </a:p>
        </p:txBody>
      </p:sp>
    </p:spTree>
    <p:extLst>
      <p:ext uri="{BB962C8B-B14F-4D97-AF65-F5344CB8AC3E}">
        <p14:creationId xmlns:p14="http://schemas.microsoft.com/office/powerpoint/2010/main" val="38439401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E" sz="4000" b="1" dirty="0"/>
              <a:t>Disclaimer</a:t>
            </a:r>
            <a:endParaRPr lang="en-GB" sz="4000" dirty="0"/>
          </a:p>
        </p:txBody>
      </p:sp>
      <p:sp>
        <p:nvSpPr>
          <p:cNvPr id="3" name="Content Placeholder 2"/>
          <p:cNvSpPr>
            <a:spLocks noGrp="1"/>
          </p:cNvSpPr>
          <p:nvPr>
            <p:ph idx="1"/>
          </p:nvPr>
        </p:nvSpPr>
        <p:spPr/>
        <p:txBody>
          <a:bodyPr>
            <a:normAutofit/>
          </a:bodyPr>
          <a:lstStyle/>
          <a:p>
            <a:pPr marL="0" indent="0" algn="ctr">
              <a:lnSpc>
                <a:spcPct val="150000"/>
              </a:lnSpc>
              <a:buNone/>
            </a:pPr>
            <a:r>
              <a:rPr lang="en-IE" sz="2400" b="1" dirty="0">
                <a:solidFill>
                  <a:prstClr val="black"/>
                </a:solidFill>
                <a:latin typeface="Calibri"/>
              </a:rPr>
              <a:t>The views expressed in this presentation are those of the </a:t>
            </a:r>
            <a:r>
              <a:rPr lang="en-IE" sz="2400" b="1" dirty="0" smtClean="0">
                <a:solidFill>
                  <a:prstClr val="black"/>
                </a:solidFill>
                <a:latin typeface="Calibri"/>
              </a:rPr>
              <a:t>speakers, </a:t>
            </a:r>
            <a:endParaRPr lang="en-IE" sz="2400" b="1" dirty="0">
              <a:solidFill>
                <a:prstClr val="black"/>
              </a:solidFill>
              <a:latin typeface="Calibri"/>
            </a:endParaRPr>
          </a:p>
          <a:p>
            <a:pPr marL="0" indent="0" algn="ctr">
              <a:lnSpc>
                <a:spcPct val="150000"/>
              </a:lnSpc>
              <a:buNone/>
            </a:pPr>
            <a:r>
              <a:rPr lang="en-IE" sz="2400" b="1" dirty="0" smtClean="0">
                <a:solidFill>
                  <a:prstClr val="black"/>
                </a:solidFill>
                <a:latin typeface="Calibri"/>
              </a:rPr>
              <a:t>Sacha </a:t>
            </a:r>
            <a:r>
              <a:rPr lang="en-IE" sz="2400" b="1" dirty="0" err="1" smtClean="0">
                <a:solidFill>
                  <a:prstClr val="black"/>
                </a:solidFill>
                <a:latin typeface="Calibri"/>
              </a:rPr>
              <a:t>Dhamani</a:t>
            </a:r>
            <a:r>
              <a:rPr lang="en-IE" sz="2400" b="1" dirty="0" smtClean="0">
                <a:solidFill>
                  <a:prstClr val="black"/>
                </a:solidFill>
                <a:latin typeface="Calibri"/>
              </a:rPr>
              <a:t> and Matthew Edwards,</a:t>
            </a:r>
            <a:endParaRPr lang="en-IE" sz="2400" b="1" dirty="0">
              <a:solidFill>
                <a:prstClr val="black"/>
              </a:solidFill>
              <a:latin typeface="Calibri"/>
            </a:endParaRPr>
          </a:p>
          <a:p>
            <a:pPr marL="0" indent="0" algn="ctr">
              <a:lnSpc>
                <a:spcPct val="150000"/>
              </a:lnSpc>
              <a:buNone/>
            </a:pPr>
            <a:r>
              <a:rPr lang="en-IE" sz="2400" b="1" dirty="0">
                <a:solidFill>
                  <a:prstClr val="black"/>
                </a:solidFill>
                <a:latin typeface="Calibri"/>
              </a:rPr>
              <a:t>and not necessarily of the </a:t>
            </a:r>
          </a:p>
          <a:p>
            <a:pPr marL="0" indent="0" algn="ctr">
              <a:lnSpc>
                <a:spcPct val="150000"/>
              </a:lnSpc>
              <a:buNone/>
            </a:pPr>
            <a:r>
              <a:rPr lang="en-IE" sz="2400" b="1" dirty="0">
                <a:solidFill>
                  <a:prstClr val="black"/>
                </a:solidFill>
                <a:latin typeface="Calibri"/>
              </a:rPr>
              <a:t>Staple Inn Actuarial </a:t>
            </a:r>
            <a:r>
              <a:rPr lang="en-IE" sz="2400" b="1" dirty="0" smtClean="0">
                <a:solidFill>
                  <a:prstClr val="black"/>
                </a:solidFill>
                <a:latin typeface="Calibri"/>
              </a:rPr>
              <a:t>Society or Prudential and Willis Towers Watson</a:t>
            </a:r>
            <a:endParaRPr lang="en-GB" sz="2400" b="1" dirty="0">
              <a:solidFill>
                <a:prstClr val="black"/>
              </a:solidFill>
              <a:latin typeface="Calibri"/>
            </a:endParaRPr>
          </a:p>
        </p:txBody>
      </p:sp>
    </p:spTree>
    <p:extLst>
      <p:ext uri="{BB962C8B-B14F-4D97-AF65-F5344CB8AC3E}">
        <p14:creationId xmlns:p14="http://schemas.microsoft.com/office/powerpoint/2010/main" val="408622471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Summary of Presentation</a:t>
            </a:r>
            <a:endParaRPr lang="en-GB" dirty="0"/>
          </a:p>
        </p:txBody>
      </p:sp>
      <p:sp>
        <p:nvSpPr>
          <p:cNvPr id="3" name="Content Placeholder 2"/>
          <p:cNvSpPr>
            <a:spLocks noGrp="1"/>
          </p:cNvSpPr>
          <p:nvPr>
            <p:ph idx="1"/>
          </p:nvPr>
        </p:nvSpPr>
        <p:spPr/>
        <p:txBody>
          <a:bodyPr/>
          <a:lstStyle/>
          <a:p>
            <a:r>
              <a:rPr lang="en-GB" dirty="0" smtClean="0"/>
              <a:t>What is the MRSC and what does it do?</a:t>
            </a:r>
          </a:p>
          <a:p>
            <a:endParaRPr lang="en-GB" dirty="0" smtClean="0"/>
          </a:p>
          <a:p>
            <a:r>
              <a:rPr lang="en-GB" dirty="0" smtClean="0"/>
              <a:t>What are the research priorities of the MRSC?</a:t>
            </a:r>
          </a:p>
          <a:p>
            <a:endParaRPr lang="en-GB" dirty="0" smtClean="0"/>
          </a:p>
          <a:p>
            <a:r>
              <a:rPr lang="en-GB" dirty="0" smtClean="0"/>
              <a:t>How do you get involved?</a:t>
            </a:r>
          </a:p>
          <a:p>
            <a:endParaRPr lang="en-GB" dirty="0"/>
          </a:p>
        </p:txBody>
      </p:sp>
      <p:sp>
        <p:nvSpPr>
          <p:cNvPr id="4" name="Date Placeholder 3"/>
          <p:cNvSpPr>
            <a:spLocks noGrp="1"/>
          </p:cNvSpPr>
          <p:nvPr>
            <p:ph type="dt" sz="half" idx="10"/>
          </p:nvPr>
        </p:nvSpPr>
        <p:spPr/>
        <p:txBody>
          <a:bodyPr/>
          <a:lstStyle/>
          <a:p>
            <a:fld id="{BC1242CF-12C1-4411-B532-E91306108269}" type="datetime4">
              <a:rPr lang="en-GB" smtClean="0">
                <a:solidFill>
                  <a:srgbClr val="3F4548"/>
                </a:solidFill>
              </a:rPr>
              <a:pPr/>
              <a:t>03 November 2019</a:t>
            </a:fld>
            <a:endParaRPr lang="en-GB">
              <a:solidFill>
                <a:srgbClr val="3F4548"/>
              </a:solidFill>
            </a:endParaRPr>
          </a:p>
        </p:txBody>
      </p:sp>
      <p:sp>
        <p:nvSpPr>
          <p:cNvPr id="5" name="Slide Number Placeholder 4"/>
          <p:cNvSpPr>
            <a:spLocks noGrp="1"/>
          </p:cNvSpPr>
          <p:nvPr>
            <p:ph type="sldNum" sz="quarter" idx="12"/>
          </p:nvPr>
        </p:nvSpPr>
        <p:spPr/>
        <p:txBody>
          <a:bodyPr/>
          <a:lstStyle/>
          <a:p>
            <a:fld id="{FE8DA6AF-1811-4E27-A96F-54109F1D0275}" type="slidenum">
              <a:rPr lang="en-GB" smtClean="0"/>
              <a:pPr/>
              <a:t>3</a:t>
            </a:fld>
            <a:endParaRPr lang="en-GB"/>
          </a:p>
        </p:txBody>
      </p:sp>
    </p:spTree>
    <p:extLst>
      <p:ext uri="{BB962C8B-B14F-4D97-AF65-F5344CB8AC3E}">
        <p14:creationId xmlns:p14="http://schemas.microsoft.com/office/powerpoint/2010/main" val="42506759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9634" y="2708366"/>
            <a:ext cx="11512731" cy="1445623"/>
          </a:xfrm>
        </p:spPr>
        <p:txBody>
          <a:bodyPr/>
          <a:lstStyle/>
          <a:p>
            <a:pPr algn="ctr"/>
            <a:r>
              <a:rPr lang="en-GB" dirty="0" smtClean="0"/>
              <a:t>What is the MRSC?</a:t>
            </a:r>
            <a:endParaRPr lang="en-GB" dirty="0"/>
          </a:p>
        </p:txBody>
      </p:sp>
      <p:sp>
        <p:nvSpPr>
          <p:cNvPr id="3" name="Date Placeholder 2"/>
          <p:cNvSpPr>
            <a:spLocks noGrp="1"/>
          </p:cNvSpPr>
          <p:nvPr>
            <p:ph type="dt" sz="half" idx="10"/>
          </p:nvPr>
        </p:nvSpPr>
        <p:spPr/>
        <p:txBody>
          <a:bodyPr/>
          <a:lstStyle/>
          <a:p>
            <a:fld id="{00CB7BE8-6A98-487E-A0BA-75F334DA4484}" type="datetime4">
              <a:rPr lang="en-GB" smtClean="0">
                <a:solidFill>
                  <a:srgbClr val="3F4548"/>
                </a:solidFill>
              </a:rPr>
              <a:pPr/>
              <a:t>03 November 2019</a:t>
            </a:fld>
            <a:endParaRPr lang="en-GB">
              <a:solidFill>
                <a:srgbClr val="3F4548"/>
              </a:solidFill>
            </a:endParaRPr>
          </a:p>
        </p:txBody>
      </p:sp>
      <p:sp>
        <p:nvSpPr>
          <p:cNvPr id="4" name="Slide Number Placeholder 3"/>
          <p:cNvSpPr>
            <a:spLocks noGrp="1"/>
          </p:cNvSpPr>
          <p:nvPr>
            <p:ph type="sldNum" sz="quarter" idx="12"/>
          </p:nvPr>
        </p:nvSpPr>
        <p:spPr/>
        <p:txBody>
          <a:bodyPr/>
          <a:lstStyle/>
          <a:p>
            <a:fld id="{CCC5EDD3-CB13-45EB-8A5C-B486875EE4D2}" type="slidenum">
              <a:rPr lang="en-GB" smtClean="0"/>
              <a:pPr/>
              <a:t>4</a:t>
            </a:fld>
            <a:endParaRPr lang="en-GB"/>
          </a:p>
        </p:txBody>
      </p:sp>
    </p:spTree>
    <p:extLst>
      <p:ext uri="{BB962C8B-B14F-4D97-AF65-F5344CB8AC3E}">
        <p14:creationId xmlns:p14="http://schemas.microsoft.com/office/powerpoint/2010/main" val="30119212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is the MRSC?</a:t>
            </a:r>
            <a:endParaRPr lang="en-GB" dirty="0"/>
          </a:p>
        </p:txBody>
      </p:sp>
      <p:sp>
        <p:nvSpPr>
          <p:cNvPr id="3" name="Content Placeholder 2"/>
          <p:cNvSpPr>
            <a:spLocks noGrp="1"/>
          </p:cNvSpPr>
          <p:nvPr>
            <p:ph idx="1"/>
          </p:nvPr>
        </p:nvSpPr>
        <p:spPr/>
        <p:txBody>
          <a:bodyPr/>
          <a:lstStyle/>
          <a:p>
            <a:r>
              <a:rPr lang="en-GB" sz="1800" dirty="0" smtClean="0"/>
              <a:t>Established in 2006 and “</a:t>
            </a:r>
            <a:r>
              <a:rPr lang="en-GB" sz="1800" i="1" dirty="0"/>
              <a:t>is a group of actuaries and professionals from other disciplines who aim to advance mortality research through interaction and </a:t>
            </a:r>
            <a:r>
              <a:rPr lang="en-GB" sz="1800" i="1" dirty="0" smtClean="0"/>
              <a:t>collaboration</a:t>
            </a:r>
            <a:r>
              <a:rPr lang="en-GB" sz="1800" dirty="0" smtClean="0"/>
              <a:t>”</a:t>
            </a:r>
          </a:p>
          <a:p>
            <a:r>
              <a:rPr lang="en-GB" sz="1800" dirty="0" smtClean="0"/>
              <a:t>Reports to the Profession’s Research and Thought Leadership Publications Sub-Committee</a:t>
            </a:r>
          </a:p>
          <a:p>
            <a:r>
              <a:rPr lang="en-GB" sz="1800" dirty="0" smtClean="0"/>
              <a:t>The purpose of the MRSC is to:</a:t>
            </a:r>
          </a:p>
          <a:p>
            <a:pPr lvl="1"/>
            <a:r>
              <a:rPr lang="en-GB" sz="1600" dirty="0"/>
              <a:t>To contribute towards the Institute and Faculty of Actuaries (</a:t>
            </a:r>
            <a:r>
              <a:rPr lang="en-GB" sz="1600" dirty="0" err="1"/>
              <a:t>IFoA</a:t>
            </a:r>
            <a:r>
              <a:rPr lang="en-GB" sz="1600" dirty="0"/>
              <a:t>) becoming recognised as a leader in the research of mortality, morbidity and longevity issues. </a:t>
            </a:r>
            <a:endParaRPr lang="en-GB" sz="1600" dirty="0" smtClean="0"/>
          </a:p>
          <a:p>
            <a:pPr lvl="1"/>
            <a:r>
              <a:rPr lang="en-GB" sz="1600" dirty="0" smtClean="0"/>
              <a:t>To </a:t>
            </a:r>
            <a:r>
              <a:rPr lang="en-GB" sz="1600" dirty="0"/>
              <a:t>support RTLC in ensuring that the </a:t>
            </a:r>
            <a:r>
              <a:rPr lang="en-GB" sz="1600" dirty="0" err="1"/>
              <a:t>IFoA</a:t>
            </a:r>
            <a:r>
              <a:rPr lang="en-GB" sz="1600" dirty="0"/>
              <a:t> Learned Society and Thought Leadership objectives as they relate to mortality, morbidity and longevity research are being delivered and remain appropriate</a:t>
            </a:r>
            <a:r>
              <a:rPr lang="en-GB" sz="1600" dirty="0" smtClean="0"/>
              <a:t>.</a:t>
            </a:r>
          </a:p>
          <a:p>
            <a:pPr lvl="1"/>
            <a:r>
              <a:rPr lang="en-GB" sz="1600" dirty="0" smtClean="0"/>
              <a:t>To </a:t>
            </a:r>
            <a:r>
              <a:rPr lang="en-GB" sz="1600" dirty="0"/>
              <a:t>provide a forum for raising mutually-applicable issues relating to mortality, morbidity and longevity research and champion their resolution within the </a:t>
            </a:r>
            <a:r>
              <a:rPr lang="en-GB" sz="1600" dirty="0" err="1"/>
              <a:t>IFoA</a:t>
            </a:r>
            <a:r>
              <a:rPr lang="en-GB" sz="1600" dirty="0"/>
              <a:t> or escalate them to the RTLC as appropriate</a:t>
            </a:r>
            <a:endParaRPr lang="en-GB" sz="1600" dirty="0" smtClean="0"/>
          </a:p>
          <a:p>
            <a:endParaRPr lang="en-GB" dirty="0"/>
          </a:p>
        </p:txBody>
      </p:sp>
      <p:sp>
        <p:nvSpPr>
          <p:cNvPr id="4" name="Date Placeholder 3"/>
          <p:cNvSpPr>
            <a:spLocks noGrp="1"/>
          </p:cNvSpPr>
          <p:nvPr>
            <p:ph type="dt" sz="half" idx="10"/>
          </p:nvPr>
        </p:nvSpPr>
        <p:spPr/>
        <p:txBody>
          <a:bodyPr/>
          <a:lstStyle/>
          <a:p>
            <a:fld id="{BC1242CF-12C1-4411-B532-E91306108269}" type="datetime4">
              <a:rPr lang="en-GB" smtClean="0">
                <a:solidFill>
                  <a:srgbClr val="3F4548"/>
                </a:solidFill>
              </a:rPr>
              <a:pPr/>
              <a:t>03 November 2019</a:t>
            </a:fld>
            <a:endParaRPr lang="en-GB">
              <a:solidFill>
                <a:srgbClr val="3F4548"/>
              </a:solidFill>
            </a:endParaRPr>
          </a:p>
        </p:txBody>
      </p:sp>
      <p:sp>
        <p:nvSpPr>
          <p:cNvPr id="5" name="Slide Number Placeholder 4"/>
          <p:cNvSpPr>
            <a:spLocks noGrp="1"/>
          </p:cNvSpPr>
          <p:nvPr>
            <p:ph type="sldNum" sz="quarter" idx="12"/>
          </p:nvPr>
        </p:nvSpPr>
        <p:spPr/>
        <p:txBody>
          <a:bodyPr/>
          <a:lstStyle/>
          <a:p>
            <a:fld id="{FE8DA6AF-1811-4E27-A96F-54109F1D0275}" type="slidenum">
              <a:rPr lang="en-GB" smtClean="0"/>
              <a:pPr/>
              <a:t>5</a:t>
            </a:fld>
            <a:endParaRPr lang="en-GB"/>
          </a:p>
        </p:txBody>
      </p:sp>
    </p:spTree>
    <p:extLst>
      <p:ext uri="{BB962C8B-B14F-4D97-AF65-F5344CB8AC3E}">
        <p14:creationId xmlns:p14="http://schemas.microsoft.com/office/powerpoint/2010/main" val="23647031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4449142" y="1535113"/>
            <a:ext cx="3303241" cy="4484192"/>
          </a:xfrm>
          <a:prstGeom prst="rect">
            <a:avLst/>
          </a:prstGeom>
        </p:spPr>
      </p:pic>
      <p:sp>
        <p:nvSpPr>
          <p:cNvPr id="2" name="Title 1"/>
          <p:cNvSpPr>
            <a:spLocks noGrp="1"/>
          </p:cNvSpPr>
          <p:nvPr>
            <p:ph type="title"/>
          </p:nvPr>
        </p:nvSpPr>
        <p:spPr>
          <a:xfrm>
            <a:off x="609600" y="392113"/>
            <a:ext cx="10972800" cy="1143000"/>
          </a:xfrm>
        </p:spPr>
        <p:txBody>
          <a:bodyPr/>
          <a:lstStyle/>
          <a:p>
            <a:pPr algn="ctr"/>
            <a:r>
              <a:rPr lang="en-GB" dirty="0" smtClean="0"/>
              <a:t>MRSC &amp; CMI – Two sides of the same coin</a:t>
            </a:r>
            <a:endParaRPr lang="en-GB" dirty="0"/>
          </a:p>
        </p:txBody>
      </p:sp>
      <p:sp>
        <p:nvSpPr>
          <p:cNvPr id="3" name="Text Placeholder 2"/>
          <p:cNvSpPr>
            <a:spLocks noGrp="1"/>
          </p:cNvSpPr>
          <p:nvPr>
            <p:ph type="body" idx="1"/>
          </p:nvPr>
        </p:nvSpPr>
        <p:spPr>
          <a:xfrm>
            <a:off x="609600" y="1535113"/>
            <a:ext cx="4048125" cy="639762"/>
          </a:xfrm>
        </p:spPr>
        <p:txBody>
          <a:bodyPr/>
          <a:lstStyle/>
          <a:p>
            <a:pPr algn="ctr"/>
            <a:r>
              <a:rPr lang="en-GB" dirty="0" smtClean="0"/>
              <a:t>MRSC</a:t>
            </a:r>
            <a:endParaRPr lang="en-GB" dirty="0"/>
          </a:p>
        </p:txBody>
      </p:sp>
      <p:sp>
        <p:nvSpPr>
          <p:cNvPr id="4" name="Content Placeholder 3"/>
          <p:cNvSpPr>
            <a:spLocks noGrp="1"/>
          </p:cNvSpPr>
          <p:nvPr>
            <p:ph sz="half" idx="2"/>
          </p:nvPr>
        </p:nvSpPr>
        <p:spPr>
          <a:xfrm>
            <a:off x="609600" y="2174875"/>
            <a:ext cx="4048125" cy="3951288"/>
          </a:xfrm>
        </p:spPr>
        <p:txBody>
          <a:bodyPr/>
          <a:lstStyle/>
          <a:p>
            <a:pPr algn="ctr"/>
            <a:r>
              <a:rPr lang="en-GB" dirty="0" smtClean="0"/>
              <a:t>Seeks to stimulate research</a:t>
            </a:r>
          </a:p>
          <a:p>
            <a:pPr algn="ctr"/>
            <a:r>
              <a:rPr lang="en-GB" dirty="0"/>
              <a:t>Focuses more on the subjective</a:t>
            </a:r>
          </a:p>
          <a:p>
            <a:pPr algn="ctr"/>
            <a:r>
              <a:rPr lang="en-GB" dirty="0" smtClean="0"/>
              <a:t>Concerned more with using information</a:t>
            </a:r>
          </a:p>
          <a:p>
            <a:pPr algn="ctr"/>
            <a:r>
              <a:rPr lang="en-GB" dirty="0" smtClean="0"/>
              <a:t>Explores the usage of new methods </a:t>
            </a:r>
          </a:p>
        </p:txBody>
      </p:sp>
      <p:sp>
        <p:nvSpPr>
          <p:cNvPr id="5" name="Text Placeholder 4"/>
          <p:cNvSpPr>
            <a:spLocks noGrp="1"/>
          </p:cNvSpPr>
          <p:nvPr>
            <p:ph type="body" sz="quarter" idx="3"/>
          </p:nvPr>
        </p:nvSpPr>
        <p:spPr>
          <a:xfrm>
            <a:off x="7543799" y="1535113"/>
            <a:ext cx="4038601" cy="639762"/>
          </a:xfrm>
        </p:spPr>
        <p:txBody>
          <a:bodyPr/>
          <a:lstStyle/>
          <a:p>
            <a:pPr algn="ctr"/>
            <a:r>
              <a:rPr lang="en-GB" dirty="0" smtClean="0"/>
              <a:t>CMI</a:t>
            </a:r>
            <a:endParaRPr lang="en-GB" dirty="0"/>
          </a:p>
        </p:txBody>
      </p:sp>
      <p:sp>
        <p:nvSpPr>
          <p:cNvPr id="6" name="Content Placeholder 5"/>
          <p:cNvSpPr>
            <a:spLocks noGrp="1"/>
          </p:cNvSpPr>
          <p:nvPr>
            <p:ph sz="quarter" idx="4"/>
          </p:nvPr>
        </p:nvSpPr>
        <p:spPr>
          <a:xfrm>
            <a:off x="7543800" y="2174875"/>
            <a:ext cx="4038601" cy="3951288"/>
          </a:xfrm>
        </p:spPr>
        <p:txBody>
          <a:bodyPr/>
          <a:lstStyle/>
          <a:p>
            <a:pPr algn="ctr"/>
            <a:r>
              <a:rPr lang="en-GB" dirty="0" smtClean="0"/>
              <a:t>Provides practical tools </a:t>
            </a:r>
          </a:p>
          <a:p>
            <a:pPr algn="ctr"/>
            <a:r>
              <a:rPr lang="en-GB" dirty="0" smtClean="0"/>
              <a:t>Focuses </a:t>
            </a:r>
            <a:r>
              <a:rPr lang="en-GB" dirty="0"/>
              <a:t>more on the objective</a:t>
            </a:r>
          </a:p>
          <a:p>
            <a:pPr algn="ctr"/>
            <a:r>
              <a:rPr lang="en-GB" dirty="0" smtClean="0"/>
              <a:t>Concerned more with using data</a:t>
            </a:r>
          </a:p>
          <a:p>
            <a:pPr algn="ctr"/>
            <a:r>
              <a:rPr lang="en-GB" dirty="0" smtClean="0"/>
              <a:t>Uses established techniques</a:t>
            </a:r>
          </a:p>
        </p:txBody>
      </p:sp>
      <p:sp>
        <p:nvSpPr>
          <p:cNvPr id="7" name="Date Placeholder 6"/>
          <p:cNvSpPr>
            <a:spLocks noGrp="1"/>
          </p:cNvSpPr>
          <p:nvPr>
            <p:ph type="dt" sz="half" idx="10"/>
          </p:nvPr>
        </p:nvSpPr>
        <p:spPr/>
        <p:txBody>
          <a:bodyPr/>
          <a:lstStyle/>
          <a:p>
            <a:fld id="{F2D14434-9E7D-48B3-A0B1-B61FF5889F61}" type="datetime4">
              <a:rPr lang="en-GB" smtClean="0">
                <a:solidFill>
                  <a:srgbClr val="3F4548"/>
                </a:solidFill>
              </a:rPr>
              <a:pPr/>
              <a:t>03 November 2019</a:t>
            </a:fld>
            <a:endParaRPr lang="en-GB">
              <a:solidFill>
                <a:srgbClr val="3F4548"/>
              </a:solidFill>
            </a:endParaRPr>
          </a:p>
        </p:txBody>
      </p:sp>
      <p:sp>
        <p:nvSpPr>
          <p:cNvPr id="8" name="Slide Number Placeholder 7"/>
          <p:cNvSpPr>
            <a:spLocks noGrp="1"/>
          </p:cNvSpPr>
          <p:nvPr>
            <p:ph type="sldNum" sz="quarter" idx="12"/>
          </p:nvPr>
        </p:nvSpPr>
        <p:spPr/>
        <p:txBody>
          <a:bodyPr/>
          <a:lstStyle/>
          <a:p>
            <a:fld id="{1FB513AD-2D40-40B6-B454-91430654BAD4}" type="slidenum">
              <a:rPr lang="en-GB" smtClean="0"/>
              <a:pPr/>
              <a:t>6</a:t>
            </a:fld>
            <a:endParaRPr lang="en-GB"/>
          </a:p>
        </p:txBody>
      </p:sp>
      <p:sp>
        <p:nvSpPr>
          <p:cNvPr id="10" name="TextBox 9"/>
          <p:cNvSpPr txBox="1"/>
          <p:nvPr/>
        </p:nvSpPr>
        <p:spPr>
          <a:xfrm>
            <a:off x="1057275" y="5553075"/>
            <a:ext cx="10086975" cy="369332"/>
          </a:xfrm>
          <a:prstGeom prst="rect">
            <a:avLst/>
          </a:prstGeom>
          <a:noFill/>
        </p:spPr>
        <p:txBody>
          <a:bodyPr wrap="square" rtlCol="0">
            <a:spAutoFit/>
          </a:bodyPr>
          <a:lstStyle/>
          <a:p>
            <a:pPr algn="ctr"/>
            <a:r>
              <a:rPr lang="en-GB" b="1" dirty="0" smtClean="0">
                <a:solidFill>
                  <a:srgbClr val="00B050"/>
                </a:solidFill>
              </a:rPr>
              <a:t>Overall intent is the same – to support actuaries in the management of demographic risks</a:t>
            </a:r>
            <a:endParaRPr lang="en-GB" b="1" dirty="0">
              <a:solidFill>
                <a:srgbClr val="00B050"/>
              </a:solidFill>
            </a:endParaRPr>
          </a:p>
        </p:txBody>
      </p:sp>
    </p:spTree>
    <p:extLst>
      <p:ext uri="{BB962C8B-B14F-4D97-AF65-F5344CB8AC3E}">
        <p14:creationId xmlns:p14="http://schemas.microsoft.com/office/powerpoint/2010/main" val="13885361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fontAlgn="base">
              <a:spcBef>
                <a:spcPct val="0"/>
              </a:spcBef>
              <a:spcAft>
                <a:spcPct val="0"/>
              </a:spcAft>
            </a:pPr>
            <a:fld id="{0D5A5B80-4E0E-41F8-BFF5-504EC24C412E}" type="datetime4">
              <a:rPr lang="en-GB" smtClean="0">
                <a:solidFill>
                  <a:srgbClr val="3F4548"/>
                </a:solidFill>
              </a:rPr>
              <a:pPr fontAlgn="base">
                <a:spcBef>
                  <a:spcPct val="0"/>
                </a:spcBef>
                <a:spcAft>
                  <a:spcPct val="0"/>
                </a:spcAft>
              </a:pPr>
              <a:t>03 November 2019</a:t>
            </a:fld>
            <a:endParaRPr lang="en-GB" dirty="0">
              <a:solidFill>
                <a:srgbClr val="3F4548"/>
              </a:solidFill>
            </a:endParaRPr>
          </a:p>
        </p:txBody>
      </p:sp>
      <p:sp>
        <p:nvSpPr>
          <p:cNvPr id="3" name="Slide Number Placeholder 2"/>
          <p:cNvSpPr>
            <a:spLocks noGrp="1"/>
          </p:cNvSpPr>
          <p:nvPr>
            <p:ph type="sldNum" sz="quarter" idx="12"/>
          </p:nvPr>
        </p:nvSpPr>
        <p:spPr/>
        <p:txBody>
          <a:bodyPr/>
          <a:lstStyle/>
          <a:p>
            <a:pPr fontAlgn="base">
              <a:spcBef>
                <a:spcPct val="0"/>
              </a:spcBef>
              <a:spcAft>
                <a:spcPct val="0"/>
              </a:spcAft>
            </a:pPr>
            <a:fld id="{65C5C0B4-F90D-4B90-B187-E84366B07232}" type="slidenum">
              <a:rPr lang="en-GB" smtClean="0"/>
              <a:pPr fontAlgn="base">
                <a:spcBef>
                  <a:spcPct val="0"/>
                </a:spcBef>
                <a:spcAft>
                  <a:spcPct val="0"/>
                </a:spcAft>
              </a:pPr>
              <a:t>7</a:t>
            </a:fld>
            <a:endParaRPr lang="en-GB" dirty="0"/>
          </a:p>
        </p:txBody>
      </p:sp>
      <p:sp>
        <p:nvSpPr>
          <p:cNvPr id="4" name="Title 3"/>
          <p:cNvSpPr>
            <a:spLocks noGrp="1"/>
          </p:cNvSpPr>
          <p:nvPr>
            <p:ph type="title"/>
          </p:nvPr>
        </p:nvSpPr>
        <p:spPr/>
        <p:txBody>
          <a:bodyPr/>
          <a:lstStyle/>
          <a:p>
            <a:r>
              <a:rPr lang="en-GB" dirty="0" smtClean="0"/>
              <a:t>Who are the MRSC?</a:t>
            </a:r>
            <a:endParaRPr lang="en-GB" dirty="0"/>
          </a:p>
        </p:txBody>
      </p:sp>
      <p:sp>
        <p:nvSpPr>
          <p:cNvPr id="5" name="Content Placeholder 4"/>
          <p:cNvSpPr>
            <a:spLocks noGrp="1"/>
          </p:cNvSpPr>
          <p:nvPr>
            <p:ph idx="1"/>
          </p:nvPr>
        </p:nvSpPr>
        <p:spPr/>
        <p:txBody>
          <a:bodyPr/>
          <a:lstStyle/>
          <a:p>
            <a:r>
              <a:rPr lang="en-GB" sz="1800" dirty="0" smtClean="0"/>
              <a:t>Current Members of the Committee</a:t>
            </a:r>
          </a:p>
          <a:p>
            <a:pPr lvl="1"/>
            <a:r>
              <a:rPr lang="en-GB" sz="1400" dirty="0" smtClean="0"/>
              <a:t>Sacha </a:t>
            </a:r>
            <a:r>
              <a:rPr lang="en-GB" sz="1400" dirty="0" err="1" smtClean="0"/>
              <a:t>Dhamani</a:t>
            </a:r>
            <a:r>
              <a:rPr lang="en-GB" sz="1400" dirty="0" smtClean="0"/>
              <a:t>, Chair (Prudential)</a:t>
            </a:r>
          </a:p>
          <a:p>
            <a:pPr lvl="1"/>
            <a:r>
              <a:rPr lang="en-GB" sz="1400" dirty="0" smtClean="0"/>
              <a:t>Dan Ryan (Swiss Re)</a:t>
            </a:r>
          </a:p>
          <a:p>
            <a:pPr lvl="1"/>
            <a:r>
              <a:rPr lang="en-GB" sz="1400" dirty="0" smtClean="0"/>
              <a:t>Matthew Edwards (WTW)</a:t>
            </a:r>
          </a:p>
          <a:p>
            <a:pPr lvl="1"/>
            <a:r>
              <a:rPr lang="en-GB" sz="1400" dirty="0" smtClean="0"/>
              <a:t>Phillip Simpson (</a:t>
            </a:r>
            <a:r>
              <a:rPr lang="en-GB" sz="1400" dirty="0" err="1" smtClean="0"/>
              <a:t>Milliman</a:t>
            </a:r>
            <a:r>
              <a:rPr lang="en-GB" sz="1400" dirty="0" smtClean="0"/>
              <a:t>)</a:t>
            </a:r>
          </a:p>
          <a:p>
            <a:pPr lvl="1"/>
            <a:r>
              <a:rPr lang="en-GB" sz="1400" dirty="0" smtClean="0"/>
              <a:t>Adrian Gallop (GAD)</a:t>
            </a:r>
          </a:p>
          <a:p>
            <a:pPr lvl="1"/>
            <a:r>
              <a:rPr lang="en-GB" sz="1400" dirty="0" smtClean="0"/>
              <a:t>George </a:t>
            </a:r>
            <a:r>
              <a:rPr lang="en-GB" sz="1400" dirty="0" err="1" smtClean="0"/>
              <a:t>Stefaritis</a:t>
            </a:r>
            <a:r>
              <a:rPr lang="en-GB" sz="1400" dirty="0" smtClean="0"/>
              <a:t> (</a:t>
            </a:r>
            <a:r>
              <a:rPr lang="en-GB" sz="1400" dirty="0" err="1" smtClean="0"/>
              <a:t>Heriott</a:t>
            </a:r>
            <a:r>
              <a:rPr lang="en-GB" sz="1400" dirty="0" smtClean="0"/>
              <a:t>-Watt)</a:t>
            </a:r>
          </a:p>
          <a:p>
            <a:pPr lvl="1"/>
            <a:r>
              <a:rPr lang="en-GB" sz="1400" dirty="0" smtClean="0"/>
              <a:t>Jamie Marshall (Generali)</a:t>
            </a:r>
          </a:p>
          <a:p>
            <a:pPr lvl="1"/>
            <a:r>
              <a:rPr lang="en-GB" sz="1400" dirty="0" smtClean="0"/>
              <a:t>Steven Baxter (Hymans Robertson)</a:t>
            </a:r>
          </a:p>
          <a:p>
            <a:pPr lvl="1"/>
            <a:r>
              <a:rPr lang="en-GB" sz="1400" dirty="0" smtClean="0"/>
              <a:t>Tim Gordon (Aon Benfield)</a:t>
            </a:r>
          </a:p>
          <a:p>
            <a:pPr lvl="1"/>
            <a:r>
              <a:rPr lang="en-GB" sz="1400" dirty="0" smtClean="0"/>
              <a:t>Charles King (PLR)</a:t>
            </a:r>
          </a:p>
          <a:p>
            <a:pPr lvl="1"/>
            <a:r>
              <a:rPr lang="en-GB" sz="1400" dirty="0" smtClean="0"/>
              <a:t>Sarah Mathieson, Head of Research for the </a:t>
            </a:r>
            <a:r>
              <a:rPr lang="en-GB" sz="1400" dirty="0" err="1" smtClean="0"/>
              <a:t>IFoA</a:t>
            </a:r>
            <a:endParaRPr lang="en-GB" sz="1400" dirty="0" smtClean="0"/>
          </a:p>
          <a:p>
            <a:pPr lvl="1"/>
            <a:r>
              <a:rPr lang="en-GB" sz="1400" dirty="0" smtClean="0"/>
              <a:t>Ken Bogle, Committee Secretary</a:t>
            </a:r>
            <a:endParaRPr lang="en-GB" sz="1400" dirty="0"/>
          </a:p>
        </p:txBody>
      </p:sp>
    </p:spTree>
    <p:extLst>
      <p:ext uri="{BB962C8B-B14F-4D97-AF65-F5344CB8AC3E}">
        <p14:creationId xmlns:p14="http://schemas.microsoft.com/office/powerpoint/2010/main" val="254245983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MRSC Mission Statement</a:t>
            </a:r>
            <a:endParaRPr lang="en-GB" dirty="0"/>
          </a:p>
        </p:txBody>
      </p:sp>
      <p:sp>
        <p:nvSpPr>
          <p:cNvPr id="4" name="Date Placeholder 3"/>
          <p:cNvSpPr>
            <a:spLocks noGrp="1"/>
          </p:cNvSpPr>
          <p:nvPr>
            <p:ph type="dt" sz="half" idx="10"/>
          </p:nvPr>
        </p:nvSpPr>
        <p:spPr/>
        <p:txBody>
          <a:bodyPr/>
          <a:lstStyle/>
          <a:p>
            <a:fld id="{BC1242CF-12C1-4411-B532-E91306108269}" type="datetime4">
              <a:rPr lang="en-GB" smtClean="0">
                <a:solidFill>
                  <a:srgbClr val="3F4548"/>
                </a:solidFill>
              </a:rPr>
              <a:pPr/>
              <a:t>03 November 2019</a:t>
            </a:fld>
            <a:endParaRPr lang="en-GB">
              <a:solidFill>
                <a:srgbClr val="3F4548"/>
              </a:solidFill>
            </a:endParaRPr>
          </a:p>
        </p:txBody>
      </p:sp>
      <p:sp>
        <p:nvSpPr>
          <p:cNvPr id="5" name="Slide Number Placeholder 4"/>
          <p:cNvSpPr>
            <a:spLocks noGrp="1"/>
          </p:cNvSpPr>
          <p:nvPr>
            <p:ph type="sldNum" sz="quarter" idx="12"/>
          </p:nvPr>
        </p:nvSpPr>
        <p:spPr/>
        <p:txBody>
          <a:bodyPr/>
          <a:lstStyle/>
          <a:p>
            <a:fld id="{FE8DA6AF-1811-4E27-A96F-54109F1D0275}" type="slidenum">
              <a:rPr lang="en-GB" smtClean="0"/>
              <a:pPr/>
              <a:t>8</a:t>
            </a:fld>
            <a:endParaRPr lang="en-GB"/>
          </a:p>
        </p:txBody>
      </p:sp>
      <p:sp>
        <p:nvSpPr>
          <p:cNvPr id="7" name="Content Placeholder 2"/>
          <p:cNvSpPr>
            <a:spLocks noGrp="1"/>
          </p:cNvSpPr>
          <p:nvPr>
            <p:ph idx="1"/>
          </p:nvPr>
        </p:nvSpPr>
        <p:spPr>
          <a:xfrm>
            <a:off x="395290" y="1340768"/>
            <a:ext cx="8497192" cy="4968552"/>
          </a:xfrm>
        </p:spPr>
        <p:txBody>
          <a:bodyPr/>
          <a:lstStyle/>
          <a:p>
            <a:pPr marL="0" indent="0">
              <a:buNone/>
            </a:pPr>
            <a:r>
              <a:rPr lang="en-GB" sz="1800" b="1" dirty="0">
                <a:solidFill>
                  <a:schemeClr val="accent1"/>
                </a:solidFill>
              </a:rPr>
              <a:t>To </a:t>
            </a:r>
            <a:r>
              <a:rPr lang="en-GB" sz="1800" b="1" dirty="0" smtClean="0">
                <a:solidFill>
                  <a:schemeClr val="accent1"/>
                </a:solidFill>
              </a:rPr>
              <a:t>strengthen understanding of human longevity, mortality and morbidity by:</a:t>
            </a:r>
          </a:p>
          <a:p>
            <a:r>
              <a:rPr lang="en-GB" sz="1800" dirty="0" smtClean="0"/>
              <a:t>Leading world-class research in the areas of;</a:t>
            </a:r>
          </a:p>
          <a:p>
            <a:pPr lvl="1"/>
            <a:r>
              <a:rPr lang="en-GB" sz="1400" dirty="0" smtClean="0"/>
              <a:t>Predicting future population mortality and morbidity improvement</a:t>
            </a:r>
          </a:p>
          <a:p>
            <a:pPr lvl="1">
              <a:spcBef>
                <a:spcPts val="300"/>
              </a:spcBef>
            </a:pPr>
            <a:r>
              <a:rPr lang="en-GB" sz="1400" dirty="0" smtClean="0"/>
              <a:t>Managing risk in products providing longevity, mortality and  morbidity protection</a:t>
            </a:r>
          </a:p>
          <a:p>
            <a:pPr lvl="1">
              <a:spcBef>
                <a:spcPts val="300"/>
              </a:spcBef>
            </a:pPr>
            <a:r>
              <a:rPr lang="en-GB" sz="1400" dirty="0" smtClean="0"/>
              <a:t>Tools and techniques used for analysing portfolio experience</a:t>
            </a:r>
          </a:p>
          <a:p>
            <a:pPr lvl="1">
              <a:spcBef>
                <a:spcPts val="300"/>
              </a:spcBef>
            </a:pPr>
            <a:r>
              <a:rPr lang="en-GB" sz="1400" dirty="0" smtClean="0"/>
              <a:t>Supporting </a:t>
            </a:r>
            <a:r>
              <a:rPr lang="en-GB" sz="1400" dirty="0"/>
              <a:t>the Profession's efforts to </a:t>
            </a:r>
            <a:r>
              <a:rPr lang="en-GB" sz="1400" dirty="0" smtClean="0"/>
              <a:t>resolve </a:t>
            </a:r>
            <a:r>
              <a:rPr lang="en-GB" sz="1400" dirty="0"/>
              <a:t>the challenge of providing older age care </a:t>
            </a:r>
            <a:endParaRPr lang="en-GB" sz="1400" dirty="0" smtClean="0"/>
          </a:p>
          <a:p>
            <a:pPr lvl="1">
              <a:spcBef>
                <a:spcPts val="300"/>
              </a:spcBef>
            </a:pPr>
            <a:r>
              <a:rPr lang="en-GB" sz="1400" dirty="0" smtClean="0"/>
              <a:t>Communication of complex risk behaviours in ways that are easy to understand</a:t>
            </a:r>
          </a:p>
          <a:p>
            <a:r>
              <a:rPr lang="en-GB" sz="1800" dirty="0" smtClean="0"/>
              <a:t>Providing a conduit for research activity through;</a:t>
            </a:r>
          </a:p>
          <a:p>
            <a:pPr lvl="1"/>
            <a:r>
              <a:rPr lang="en-GB" sz="1400" dirty="0" smtClean="0"/>
              <a:t>Forging and maintaining relationships with other professional disciplines and academia</a:t>
            </a:r>
          </a:p>
          <a:p>
            <a:pPr lvl="1">
              <a:spcBef>
                <a:spcPts val="300"/>
              </a:spcBef>
            </a:pPr>
            <a:r>
              <a:rPr lang="en-GB" sz="1400" dirty="0"/>
              <a:t>Guidance in prioritising profession initiated </a:t>
            </a:r>
            <a:r>
              <a:rPr lang="en-GB" sz="1400" dirty="0" smtClean="0"/>
              <a:t>research</a:t>
            </a:r>
          </a:p>
          <a:p>
            <a:pPr lvl="1">
              <a:spcBef>
                <a:spcPts val="300"/>
              </a:spcBef>
            </a:pPr>
            <a:r>
              <a:rPr lang="en-GB" sz="1400" dirty="0" smtClean="0"/>
              <a:t>Maintaining oversight of emerging risks and developments relating to longevity, mortality and morbidity</a:t>
            </a:r>
            <a:endParaRPr lang="en-GB" sz="1400" dirty="0"/>
          </a:p>
          <a:p>
            <a:pPr lvl="1">
              <a:spcBef>
                <a:spcPts val="300"/>
              </a:spcBef>
            </a:pPr>
            <a:r>
              <a:rPr lang="en-GB" sz="1400" dirty="0" smtClean="0"/>
              <a:t>Dissemination of relevant research</a:t>
            </a:r>
          </a:p>
          <a:p>
            <a:pPr lvl="1">
              <a:spcBef>
                <a:spcPts val="300"/>
              </a:spcBef>
            </a:pPr>
            <a:r>
              <a:rPr lang="en-GB" sz="1400" dirty="0" smtClean="0"/>
              <a:t>Contribution to the public debate concerning the effect of changing demographics upon society </a:t>
            </a:r>
          </a:p>
          <a:p>
            <a:endParaRPr lang="en-GB" sz="1800" dirty="0"/>
          </a:p>
          <a:p>
            <a:endParaRPr lang="en-GB" sz="1800" dirty="0"/>
          </a:p>
        </p:txBody>
      </p:sp>
    </p:spTree>
    <p:extLst>
      <p:ext uri="{BB962C8B-B14F-4D97-AF65-F5344CB8AC3E}">
        <p14:creationId xmlns:p14="http://schemas.microsoft.com/office/powerpoint/2010/main" val="10982413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Conduit for Research</a:t>
            </a:r>
            <a:endParaRPr lang="en-GB" dirty="0"/>
          </a:p>
        </p:txBody>
      </p:sp>
      <p:sp>
        <p:nvSpPr>
          <p:cNvPr id="4" name="Date Placeholder 3"/>
          <p:cNvSpPr>
            <a:spLocks noGrp="1"/>
          </p:cNvSpPr>
          <p:nvPr>
            <p:ph type="dt" sz="half" idx="10"/>
          </p:nvPr>
        </p:nvSpPr>
        <p:spPr/>
        <p:txBody>
          <a:bodyPr/>
          <a:lstStyle/>
          <a:p>
            <a:fld id="{BC1242CF-12C1-4411-B532-E91306108269}" type="datetime4">
              <a:rPr lang="en-GB" smtClean="0">
                <a:solidFill>
                  <a:srgbClr val="3F4548"/>
                </a:solidFill>
              </a:rPr>
              <a:pPr/>
              <a:t>03 November 2019</a:t>
            </a:fld>
            <a:endParaRPr lang="en-GB">
              <a:solidFill>
                <a:srgbClr val="3F4548"/>
              </a:solidFill>
            </a:endParaRPr>
          </a:p>
        </p:txBody>
      </p:sp>
      <p:sp>
        <p:nvSpPr>
          <p:cNvPr id="5" name="Slide Number Placeholder 4"/>
          <p:cNvSpPr>
            <a:spLocks noGrp="1"/>
          </p:cNvSpPr>
          <p:nvPr>
            <p:ph type="sldNum" sz="quarter" idx="12"/>
          </p:nvPr>
        </p:nvSpPr>
        <p:spPr/>
        <p:txBody>
          <a:bodyPr/>
          <a:lstStyle/>
          <a:p>
            <a:fld id="{FE8DA6AF-1811-4E27-A96F-54109F1D0275}" type="slidenum">
              <a:rPr lang="en-GB" smtClean="0"/>
              <a:pPr/>
              <a:t>9</a:t>
            </a:fld>
            <a:endParaRPr lang="en-GB"/>
          </a:p>
        </p:txBody>
      </p:sp>
      <p:sp>
        <p:nvSpPr>
          <p:cNvPr id="6" name="Rectangle 5"/>
          <p:cNvSpPr/>
          <p:nvPr/>
        </p:nvSpPr>
        <p:spPr>
          <a:xfrm>
            <a:off x="3836886" y="3187610"/>
            <a:ext cx="1152128" cy="115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MRSC</a:t>
            </a:r>
            <a:endParaRPr lang="en-GB" dirty="0"/>
          </a:p>
        </p:txBody>
      </p:sp>
      <p:sp>
        <p:nvSpPr>
          <p:cNvPr id="7" name="Right Arrow 6"/>
          <p:cNvSpPr/>
          <p:nvPr/>
        </p:nvSpPr>
        <p:spPr>
          <a:xfrm rot="5400000">
            <a:off x="3915457" y="3843695"/>
            <a:ext cx="995500" cy="2304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GB" sz="1400" dirty="0" smtClean="0"/>
              <a:t>Guidance</a:t>
            </a:r>
            <a:endParaRPr lang="en-GB" sz="1400" dirty="0"/>
          </a:p>
        </p:txBody>
      </p:sp>
      <p:sp>
        <p:nvSpPr>
          <p:cNvPr id="8" name="Oval 7"/>
          <p:cNvSpPr/>
          <p:nvPr/>
        </p:nvSpPr>
        <p:spPr>
          <a:xfrm>
            <a:off x="1388742" y="5493445"/>
            <a:ext cx="1440160" cy="64807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rgbClr val="4096B8"/>
                </a:solidFill>
              </a:rPr>
              <a:t>CMI</a:t>
            </a:r>
            <a:endParaRPr lang="en-GB" dirty="0">
              <a:solidFill>
                <a:srgbClr val="4096B8"/>
              </a:solidFill>
            </a:endParaRPr>
          </a:p>
        </p:txBody>
      </p:sp>
      <p:sp>
        <p:nvSpPr>
          <p:cNvPr id="9" name="Oval 8"/>
          <p:cNvSpPr/>
          <p:nvPr/>
        </p:nvSpPr>
        <p:spPr>
          <a:xfrm>
            <a:off x="2965322" y="5493445"/>
            <a:ext cx="1440160" cy="64807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rgbClr val="4096B8"/>
                </a:solidFill>
              </a:rPr>
              <a:t>ARC</a:t>
            </a:r>
            <a:endParaRPr lang="en-GB" dirty="0">
              <a:solidFill>
                <a:srgbClr val="4096B8"/>
              </a:solidFill>
            </a:endParaRPr>
          </a:p>
        </p:txBody>
      </p:sp>
      <p:sp>
        <p:nvSpPr>
          <p:cNvPr id="10" name="Oval 9"/>
          <p:cNvSpPr/>
          <p:nvPr/>
        </p:nvSpPr>
        <p:spPr>
          <a:xfrm>
            <a:off x="4485086" y="5493445"/>
            <a:ext cx="1440160" cy="64807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solidFill>
                  <a:srgbClr val="4096B8"/>
                </a:solidFill>
              </a:rPr>
              <a:t>MRSC MIG</a:t>
            </a:r>
            <a:endParaRPr lang="en-GB" sz="1400" dirty="0">
              <a:solidFill>
                <a:srgbClr val="4096B8"/>
              </a:solidFill>
            </a:endParaRPr>
          </a:p>
        </p:txBody>
      </p:sp>
      <p:sp>
        <p:nvSpPr>
          <p:cNvPr id="11" name="Oval 10"/>
          <p:cNvSpPr/>
          <p:nvPr/>
        </p:nvSpPr>
        <p:spPr>
          <a:xfrm>
            <a:off x="6069262" y="5493445"/>
            <a:ext cx="1440160" cy="64807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solidFill>
                  <a:srgbClr val="4096B8"/>
                </a:solidFill>
              </a:rPr>
              <a:t>Working Parties</a:t>
            </a:r>
            <a:endParaRPr lang="en-GB" sz="1400" dirty="0">
              <a:solidFill>
                <a:srgbClr val="4096B8"/>
              </a:solidFill>
            </a:endParaRPr>
          </a:p>
        </p:txBody>
      </p:sp>
      <p:sp>
        <p:nvSpPr>
          <p:cNvPr id="12" name="Right Arrow 11"/>
          <p:cNvSpPr/>
          <p:nvPr/>
        </p:nvSpPr>
        <p:spPr>
          <a:xfrm>
            <a:off x="5160352" y="2626197"/>
            <a:ext cx="995500" cy="2304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GB" sz="1200" dirty="0" smtClean="0"/>
              <a:t>Dissemination</a:t>
            </a:r>
            <a:endParaRPr lang="en-GB" sz="1200" dirty="0"/>
          </a:p>
        </p:txBody>
      </p:sp>
      <p:sp>
        <p:nvSpPr>
          <p:cNvPr id="13" name="Oval 12"/>
          <p:cNvSpPr/>
          <p:nvPr/>
        </p:nvSpPr>
        <p:spPr>
          <a:xfrm>
            <a:off x="6396519" y="2305255"/>
            <a:ext cx="1440160" cy="64807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solidFill>
                  <a:srgbClr val="4096B8"/>
                </a:solidFill>
              </a:rPr>
              <a:t>Longevity Bulletin</a:t>
            </a:r>
            <a:endParaRPr lang="en-GB" sz="1400" dirty="0">
              <a:solidFill>
                <a:srgbClr val="4096B8"/>
              </a:solidFill>
            </a:endParaRPr>
          </a:p>
        </p:txBody>
      </p:sp>
      <p:sp>
        <p:nvSpPr>
          <p:cNvPr id="14" name="Oval 13"/>
          <p:cNvSpPr/>
          <p:nvPr/>
        </p:nvSpPr>
        <p:spPr>
          <a:xfrm>
            <a:off x="6413337" y="3064492"/>
            <a:ext cx="1440160" cy="64807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smtClean="0">
                <a:solidFill>
                  <a:srgbClr val="4096B8"/>
                </a:solidFill>
              </a:rPr>
              <a:t>Events (e.g. Symposium)</a:t>
            </a:r>
            <a:endParaRPr lang="en-GB" sz="1100" dirty="0">
              <a:solidFill>
                <a:srgbClr val="4096B8"/>
              </a:solidFill>
            </a:endParaRPr>
          </a:p>
        </p:txBody>
      </p:sp>
      <p:sp>
        <p:nvSpPr>
          <p:cNvPr id="15" name="Oval 14"/>
          <p:cNvSpPr/>
          <p:nvPr/>
        </p:nvSpPr>
        <p:spPr>
          <a:xfrm>
            <a:off x="6401852" y="3820576"/>
            <a:ext cx="1440160" cy="64807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solidFill>
                  <a:srgbClr val="4096B8"/>
                </a:solidFill>
              </a:rPr>
              <a:t>MRSC Papers</a:t>
            </a:r>
            <a:endParaRPr lang="en-GB" sz="1400" dirty="0">
              <a:solidFill>
                <a:srgbClr val="4096B8"/>
              </a:solidFill>
            </a:endParaRPr>
          </a:p>
        </p:txBody>
      </p:sp>
      <p:sp>
        <p:nvSpPr>
          <p:cNvPr id="16" name="Oval 15"/>
          <p:cNvSpPr/>
          <p:nvPr/>
        </p:nvSpPr>
        <p:spPr>
          <a:xfrm>
            <a:off x="6396519" y="4576661"/>
            <a:ext cx="1440160" cy="64807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solidFill>
                  <a:srgbClr val="4096B8"/>
                </a:solidFill>
              </a:rPr>
              <a:t>Public Responses</a:t>
            </a:r>
            <a:endParaRPr lang="en-GB" sz="1200" dirty="0">
              <a:solidFill>
                <a:srgbClr val="4096B8"/>
              </a:solidFill>
            </a:endParaRPr>
          </a:p>
        </p:txBody>
      </p:sp>
      <p:sp>
        <p:nvSpPr>
          <p:cNvPr id="17" name="Right Arrow 16"/>
          <p:cNvSpPr/>
          <p:nvPr/>
        </p:nvSpPr>
        <p:spPr>
          <a:xfrm rot="10800000">
            <a:off x="2705598" y="2611610"/>
            <a:ext cx="979804" cy="2304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GB" sz="1200" dirty="0" smtClean="0"/>
              <a:t>Relationships</a:t>
            </a:r>
            <a:endParaRPr lang="en-GB" sz="1200" dirty="0"/>
          </a:p>
        </p:txBody>
      </p:sp>
      <p:sp>
        <p:nvSpPr>
          <p:cNvPr id="18" name="Oval 17"/>
          <p:cNvSpPr/>
          <p:nvPr/>
        </p:nvSpPr>
        <p:spPr>
          <a:xfrm>
            <a:off x="1117428" y="2287574"/>
            <a:ext cx="1440160" cy="64807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solidFill>
                  <a:srgbClr val="4096B8"/>
                </a:solidFill>
              </a:rPr>
              <a:t>Academics</a:t>
            </a:r>
            <a:endParaRPr lang="en-GB" sz="1200" dirty="0">
              <a:solidFill>
                <a:srgbClr val="4096B8"/>
              </a:solidFill>
            </a:endParaRPr>
          </a:p>
        </p:txBody>
      </p:sp>
      <p:sp>
        <p:nvSpPr>
          <p:cNvPr id="19" name="Oval 18"/>
          <p:cNvSpPr/>
          <p:nvPr/>
        </p:nvSpPr>
        <p:spPr>
          <a:xfrm>
            <a:off x="1117428" y="3019605"/>
            <a:ext cx="1440160" cy="64807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smtClean="0">
                <a:solidFill>
                  <a:srgbClr val="4096B8"/>
                </a:solidFill>
              </a:rPr>
              <a:t>Government Bodies ( e.g. ONS)</a:t>
            </a:r>
            <a:endParaRPr lang="en-GB" sz="1100" dirty="0">
              <a:solidFill>
                <a:srgbClr val="4096B8"/>
              </a:solidFill>
            </a:endParaRPr>
          </a:p>
        </p:txBody>
      </p:sp>
      <p:sp>
        <p:nvSpPr>
          <p:cNvPr id="20" name="Oval 19"/>
          <p:cNvSpPr/>
          <p:nvPr/>
        </p:nvSpPr>
        <p:spPr>
          <a:xfrm>
            <a:off x="1100710" y="3807147"/>
            <a:ext cx="1440160" cy="64807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smtClean="0">
                <a:solidFill>
                  <a:srgbClr val="4096B8"/>
                </a:solidFill>
              </a:rPr>
              <a:t>International Bodies (e.g. IAA)</a:t>
            </a:r>
            <a:endParaRPr lang="en-GB" sz="1100" dirty="0">
              <a:solidFill>
                <a:srgbClr val="4096B8"/>
              </a:solidFill>
            </a:endParaRPr>
          </a:p>
        </p:txBody>
      </p:sp>
      <p:sp>
        <p:nvSpPr>
          <p:cNvPr id="21" name="Oval 20"/>
          <p:cNvSpPr/>
          <p:nvPr/>
        </p:nvSpPr>
        <p:spPr>
          <a:xfrm>
            <a:off x="1100710" y="4569104"/>
            <a:ext cx="1440160" cy="64807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smtClean="0">
                <a:solidFill>
                  <a:srgbClr val="4096B8"/>
                </a:solidFill>
              </a:rPr>
              <a:t>Heads of “LMM”</a:t>
            </a:r>
            <a:endParaRPr lang="en-GB" sz="1600" dirty="0">
              <a:solidFill>
                <a:srgbClr val="4096B8"/>
              </a:solidFill>
            </a:endParaRPr>
          </a:p>
        </p:txBody>
      </p:sp>
      <p:sp>
        <p:nvSpPr>
          <p:cNvPr id="22" name="Right Arrow 21"/>
          <p:cNvSpPr/>
          <p:nvPr/>
        </p:nvSpPr>
        <p:spPr>
          <a:xfrm rot="16200000">
            <a:off x="3915457" y="1376624"/>
            <a:ext cx="995501" cy="2304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GB" sz="1400" dirty="0" smtClean="0"/>
              <a:t>Contribution</a:t>
            </a:r>
            <a:endParaRPr lang="en-GB" dirty="0"/>
          </a:p>
        </p:txBody>
      </p:sp>
      <p:sp>
        <p:nvSpPr>
          <p:cNvPr id="23" name="Oval 22"/>
          <p:cNvSpPr/>
          <p:nvPr/>
        </p:nvSpPr>
        <p:spPr>
          <a:xfrm>
            <a:off x="1316734" y="1378734"/>
            <a:ext cx="1440160" cy="64807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rgbClr val="4096B8"/>
                </a:solidFill>
              </a:rPr>
              <a:t>RTLB</a:t>
            </a:r>
            <a:endParaRPr lang="en-GB" dirty="0">
              <a:solidFill>
                <a:srgbClr val="4096B8"/>
              </a:solidFill>
            </a:endParaRPr>
          </a:p>
        </p:txBody>
      </p:sp>
      <p:sp>
        <p:nvSpPr>
          <p:cNvPr id="24" name="Oval 23"/>
          <p:cNvSpPr/>
          <p:nvPr/>
        </p:nvSpPr>
        <p:spPr>
          <a:xfrm>
            <a:off x="2893314" y="1378734"/>
            <a:ext cx="1440160" cy="64807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00" dirty="0" smtClean="0">
                <a:solidFill>
                  <a:srgbClr val="4096B8"/>
                </a:solidFill>
              </a:rPr>
              <a:t>Profession</a:t>
            </a:r>
            <a:endParaRPr lang="en-GB" sz="1300" dirty="0">
              <a:solidFill>
                <a:srgbClr val="4096B8"/>
              </a:solidFill>
            </a:endParaRPr>
          </a:p>
        </p:txBody>
      </p:sp>
      <p:sp>
        <p:nvSpPr>
          <p:cNvPr id="25" name="Oval 24"/>
          <p:cNvSpPr/>
          <p:nvPr/>
        </p:nvSpPr>
        <p:spPr>
          <a:xfrm>
            <a:off x="4413078" y="1378734"/>
            <a:ext cx="1440160" cy="64807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solidFill>
                  <a:srgbClr val="4096B8"/>
                </a:solidFill>
              </a:rPr>
              <a:t>Policy Makers</a:t>
            </a:r>
            <a:endParaRPr lang="en-GB" sz="1400" dirty="0">
              <a:solidFill>
                <a:srgbClr val="4096B8"/>
              </a:solidFill>
            </a:endParaRPr>
          </a:p>
        </p:txBody>
      </p:sp>
      <p:sp>
        <p:nvSpPr>
          <p:cNvPr id="26" name="Oval 25"/>
          <p:cNvSpPr/>
          <p:nvPr/>
        </p:nvSpPr>
        <p:spPr>
          <a:xfrm>
            <a:off x="5997254" y="1378734"/>
            <a:ext cx="1440160" cy="64807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solidFill>
                  <a:srgbClr val="4096B8"/>
                </a:solidFill>
              </a:rPr>
              <a:t>Public</a:t>
            </a:r>
            <a:endParaRPr lang="en-GB" sz="1400" dirty="0">
              <a:solidFill>
                <a:srgbClr val="4096B8"/>
              </a:solidFill>
            </a:endParaRPr>
          </a:p>
        </p:txBody>
      </p:sp>
    </p:spTree>
    <p:extLst>
      <p:ext uri="{BB962C8B-B14F-4D97-AF65-F5344CB8AC3E}">
        <p14:creationId xmlns:p14="http://schemas.microsoft.com/office/powerpoint/2010/main" val="22640763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does the MRSC “produce”?</a:t>
            </a:r>
            <a:endParaRPr lang="en-GB" dirty="0"/>
          </a:p>
        </p:txBody>
      </p:sp>
      <p:sp>
        <p:nvSpPr>
          <p:cNvPr id="3" name="Content Placeholder 2"/>
          <p:cNvSpPr>
            <a:spLocks noGrp="1"/>
          </p:cNvSpPr>
          <p:nvPr>
            <p:ph idx="1"/>
          </p:nvPr>
        </p:nvSpPr>
        <p:spPr>
          <a:xfrm>
            <a:off x="512612" y="1556792"/>
            <a:ext cx="8050818" cy="2901997"/>
          </a:xfrm>
        </p:spPr>
        <p:txBody>
          <a:bodyPr/>
          <a:lstStyle/>
          <a:p>
            <a:r>
              <a:rPr lang="en-GB" dirty="0" smtClean="0"/>
              <a:t>Longevity Bulletin</a:t>
            </a:r>
          </a:p>
          <a:p>
            <a:endParaRPr lang="en-GB" dirty="0" smtClean="0"/>
          </a:p>
          <a:p>
            <a:r>
              <a:rPr lang="en-GB" dirty="0" smtClean="0"/>
              <a:t>Mortality and Longevity Symposium</a:t>
            </a:r>
          </a:p>
          <a:p>
            <a:endParaRPr lang="en-GB" dirty="0" smtClean="0"/>
          </a:p>
          <a:p>
            <a:r>
              <a:rPr lang="en-GB" dirty="0" smtClean="0"/>
              <a:t>Ad hoc events</a:t>
            </a:r>
          </a:p>
          <a:p>
            <a:endParaRPr lang="en-GB" dirty="0" smtClean="0"/>
          </a:p>
          <a:p>
            <a:r>
              <a:rPr lang="en-GB" dirty="0" smtClean="0"/>
              <a:t>Mortality </a:t>
            </a:r>
            <a:r>
              <a:rPr lang="en-GB" dirty="0" smtClean="0"/>
              <a:t>Hub Content</a:t>
            </a:r>
          </a:p>
        </p:txBody>
      </p:sp>
      <p:sp>
        <p:nvSpPr>
          <p:cNvPr id="4" name="Date Placeholder 3"/>
          <p:cNvSpPr>
            <a:spLocks noGrp="1"/>
          </p:cNvSpPr>
          <p:nvPr>
            <p:ph type="dt" sz="half" idx="10"/>
          </p:nvPr>
        </p:nvSpPr>
        <p:spPr/>
        <p:txBody>
          <a:bodyPr/>
          <a:lstStyle/>
          <a:p>
            <a:fld id="{BC1242CF-12C1-4411-B532-E91306108269}" type="datetime4">
              <a:rPr lang="en-GB" smtClean="0">
                <a:solidFill>
                  <a:srgbClr val="3F4548"/>
                </a:solidFill>
              </a:rPr>
              <a:pPr/>
              <a:t>03 November 2019</a:t>
            </a:fld>
            <a:endParaRPr lang="en-GB">
              <a:solidFill>
                <a:srgbClr val="3F4548"/>
              </a:solidFill>
            </a:endParaRPr>
          </a:p>
        </p:txBody>
      </p:sp>
      <p:sp>
        <p:nvSpPr>
          <p:cNvPr id="5" name="Slide Number Placeholder 4"/>
          <p:cNvSpPr>
            <a:spLocks noGrp="1"/>
          </p:cNvSpPr>
          <p:nvPr>
            <p:ph type="sldNum" sz="quarter" idx="12"/>
          </p:nvPr>
        </p:nvSpPr>
        <p:spPr/>
        <p:txBody>
          <a:bodyPr/>
          <a:lstStyle/>
          <a:p>
            <a:fld id="{FE8DA6AF-1811-4E27-A96F-54109F1D0275}" type="slidenum">
              <a:rPr lang="en-GB" smtClean="0"/>
              <a:pPr/>
              <a:t>10</a:t>
            </a:fld>
            <a:endParaRPr lang="en-GB"/>
          </a:p>
        </p:txBody>
      </p:sp>
      <p:sp>
        <p:nvSpPr>
          <p:cNvPr id="7" name="TextBox 6"/>
          <p:cNvSpPr txBox="1"/>
          <p:nvPr/>
        </p:nvSpPr>
        <p:spPr>
          <a:xfrm>
            <a:off x="3831771" y="5434149"/>
            <a:ext cx="4746100" cy="369332"/>
          </a:xfrm>
          <a:prstGeom prst="rect">
            <a:avLst/>
          </a:prstGeom>
          <a:noFill/>
        </p:spPr>
        <p:txBody>
          <a:bodyPr wrap="square" rtlCol="0">
            <a:spAutoFit/>
          </a:bodyPr>
          <a:lstStyle/>
          <a:p>
            <a:pPr algn="r"/>
            <a:r>
              <a:rPr lang="en-GB" b="1" i="1" dirty="0" smtClean="0">
                <a:solidFill>
                  <a:srgbClr val="00B050"/>
                </a:solidFill>
              </a:rPr>
              <a:t>What else should it produce?</a:t>
            </a:r>
            <a:endParaRPr lang="en-GB" b="1" i="1" dirty="0">
              <a:solidFill>
                <a:srgbClr val="00B050"/>
              </a:solidFill>
            </a:endParaRPr>
          </a:p>
        </p:txBody>
      </p:sp>
    </p:spTree>
    <p:extLst>
      <p:ext uri="{BB962C8B-B14F-4D97-AF65-F5344CB8AC3E}">
        <p14:creationId xmlns:p14="http://schemas.microsoft.com/office/powerpoint/2010/main" val="50585191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en-GB">
                <a:solidFill>
                  <a:srgbClr val="3F4548"/>
                </a:solidFill>
              </a:rPr>
              <a:t>04 November 2019</a:t>
            </a:r>
          </a:p>
        </p:txBody>
      </p:sp>
      <p:sp>
        <p:nvSpPr>
          <p:cNvPr id="4" name="Slide Number Placeholder 3"/>
          <p:cNvSpPr>
            <a:spLocks noGrp="1"/>
          </p:cNvSpPr>
          <p:nvPr>
            <p:ph type="sldNum" sz="quarter" idx="12"/>
          </p:nvPr>
        </p:nvSpPr>
        <p:spPr/>
        <p:txBody>
          <a:bodyPr/>
          <a:lstStyle/>
          <a:p>
            <a:fld id="{CCC5EDD3-CB13-45EB-8A5C-B486875EE4D2}" type="slidenum">
              <a:rPr lang="en-GB" smtClean="0"/>
              <a:pPr/>
              <a:t>11</a:t>
            </a:fld>
            <a:endParaRPr lang="en-GB"/>
          </a:p>
        </p:txBody>
      </p:sp>
      <p:sp>
        <p:nvSpPr>
          <p:cNvPr id="6" name="Title 5">
            <a:extLst>
              <a:ext uri="{FF2B5EF4-FFF2-40B4-BE49-F238E27FC236}">
                <a16:creationId xmlns:a16="http://schemas.microsoft.com/office/drawing/2014/main" xmlns="" id="{8CF3CCA1-16CB-468A-8E05-395052019B79}"/>
              </a:ext>
            </a:extLst>
          </p:cNvPr>
          <p:cNvSpPr>
            <a:spLocks noGrp="1"/>
          </p:cNvSpPr>
          <p:nvPr>
            <p:ph type="title"/>
          </p:nvPr>
        </p:nvSpPr>
        <p:spPr/>
        <p:txBody>
          <a:bodyPr/>
          <a:lstStyle/>
          <a:p>
            <a:r>
              <a:rPr lang="en-GB" dirty="0"/>
              <a:t>Longevity Bulletin</a:t>
            </a:r>
            <a:endParaRPr lang="en-US" dirty="0"/>
          </a:p>
        </p:txBody>
      </p:sp>
      <p:pic>
        <p:nvPicPr>
          <p:cNvPr id="7" name="Picture 6">
            <a:extLst>
              <a:ext uri="{FF2B5EF4-FFF2-40B4-BE49-F238E27FC236}">
                <a16:creationId xmlns:a16="http://schemas.microsoft.com/office/drawing/2014/main" xmlns="" id="{420C6266-B7DD-404A-A044-9F2E58C012D4}"/>
              </a:ext>
            </a:extLst>
          </p:cNvPr>
          <p:cNvPicPr>
            <a:picLocks noChangeAspect="1"/>
          </p:cNvPicPr>
          <p:nvPr/>
        </p:nvPicPr>
        <p:blipFill>
          <a:blip r:embed="rId2"/>
          <a:stretch>
            <a:fillRect/>
          </a:stretch>
        </p:blipFill>
        <p:spPr>
          <a:xfrm>
            <a:off x="616262" y="1724798"/>
            <a:ext cx="3171105" cy="4049486"/>
          </a:xfrm>
          <a:prstGeom prst="rect">
            <a:avLst/>
          </a:prstGeom>
          <a:ln w="19050">
            <a:solidFill>
              <a:schemeClr val="accent2"/>
            </a:solidFill>
          </a:ln>
        </p:spPr>
      </p:pic>
      <p:pic>
        <p:nvPicPr>
          <p:cNvPr id="8" name="Picture 7">
            <a:extLst>
              <a:ext uri="{FF2B5EF4-FFF2-40B4-BE49-F238E27FC236}">
                <a16:creationId xmlns:a16="http://schemas.microsoft.com/office/drawing/2014/main" xmlns="" id="{11D4AD34-5201-43EF-9F9F-BEEFAA173EA8}"/>
              </a:ext>
            </a:extLst>
          </p:cNvPr>
          <p:cNvPicPr>
            <a:picLocks noChangeAspect="1"/>
          </p:cNvPicPr>
          <p:nvPr/>
        </p:nvPicPr>
        <p:blipFill>
          <a:blip r:embed="rId3"/>
          <a:stretch>
            <a:fillRect/>
          </a:stretch>
        </p:blipFill>
        <p:spPr>
          <a:xfrm>
            <a:off x="4363639" y="1724799"/>
            <a:ext cx="2898579" cy="4049486"/>
          </a:xfrm>
          <a:prstGeom prst="rect">
            <a:avLst/>
          </a:prstGeom>
          <a:ln w="19050">
            <a:solidFill>
              <a:schemeClr val="accent2"/>
            </a:solidFill>
          </a:ln>
        </p:spPr>
      </p:pic>
      <p:pic>
        <p:nvPicPr>
          <p:cNvPr id="9" name="Picture 8">
            <a:extLst>
              <a:ext uri="{FF2B5EF4-FFF2-40B4-BE49-F238E27FC236}">
                <a16:creationId xmlns:a16="http://schemas.microsoft.com/office/drawing/2014/main" xmlns="" id="{B114FC48-1823-43FE-962C-C2C27559EAE9}"/>
              </a:ext>
            </a:extLst>
          </p:cNvPr>
          <p:cNvPicPr>
            <a:picLocks noChangeAspect="1"/>
          </p:cNvPicPr>
          <p:nvPr/>
        </p:nvPicPr>
        <p:blipFill>
          <a:blip r:embed="rId4"/>
          <a:stretch>
            <a:fillRect/>
          </a:stretch>
        </p:blipFill>
        <p:spPr>
          <a:xfrm>
            <a:off x="7828957" y="1724798"/>
            <a:ext cx="2876631" cy="4049486"/>
          </a:xfrm>
          <a:prstGeom prst="rect">
            <a:avLst/>
          </a:prstGeom>
          <a:ln w="19050">
            <a:solidFill>
              <a:schemeClr val="accent2"/>
            </a:solidFill>
          </a:ln>
        </p:spPr>
      </p:pic>
    </p:spTree>
    <p:extLst>
      <p:ext uri="{BB962C8B-B14F-4D97-AF65-F5344CB8AC3E}">
        <p14:creationId xmlns:p14="http://schemas.microsoft.com/office/powerpoint/2010/main" val="421284371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en-GB">
                <a:solidFill>
                  <a:srgbClr val="3F4548"/>
                </a:solidFill>
              </a:rPr>
              <a:t>04 November 2019</a:t>
            </a:r>
          </a:p>
        </p:txBody>
      </p:sp>
      <p:sp>
        <p:nvSpPr>
          <p:cNvPr id="4" name="Slide Number Placeholder 3"/>
          <p:cNvSpPr>
            <a:spLocks noGrp="1"/>
          </p:cNvSpPr>
          <p:nvPr>
            <p:ph type="sldNum" sz="quarter" idx="12"/>
          </p:nvPr>
        </p:nvSpPr>
        <p:spPr/>
        <p:txBody>
          <a:bodyPr/>
          <a:lstStyle/>
          <a:p>
            <a:fld id="{CCC5EDD3-CB13-45EB-8A5C-B486875EE4D2}" type="slidenum">
              <a:rPr lang="en-GB" smtClean="0"/>
              <a:pPr/>
              <a:t>12</a:t>
            </a:fld>
            <a:endParaRPr lang="en-GB"/>
          </a:p>
        </p:txBody>
      </p:sp>
      <p:sp>
        <p:nvSpPr>
          <p:cNvPr id="6" name="Title 5">
            <a:extLst>
              <a:ext uri="{FF2B5EF4-FFF2-40B4-BE49-F238E27FC236}">
                <a16:creationId xmlns:a16="http://schemas.microsoft.com/office/drawing/2014/main" xmlns="" id="{8CF3CCA1-16CB-468A-8E05-395052019B79}"/>
              </a:ext>
            </a:extLst>
          </p:cNvPr>
          <p:cNvSpPr>
            <a:spLocks noGrp="1"/>
          </p:cNvSpPr>
          <p:nvPr>
            <p:ph type="title"/>
          </p:nvPr>
        </p:nvSpPr>
        <p:spPr/>
        <p:txBody>
          <a:bodyPr/>
          <a:lstStyle/>
          <a:p>
            <a:r>
              <a:rPr lang="en-GB" dirty="0"/>
              <a:t>Longevity Bulletin – work in progress for next issue</a:t>
            </a:r>
            <a:endParaRPr lang="en-US" dirty="0"/>
          </a:p>
        </p:txBody>
      </p:sp>
      <p:sp>
        <p:nvSpPr>
          <p:cNvPr id="10" name="Content Placeholder 2">
            <a:extLst>
              <a:ext uri="{FF2B5EF4-FFF2-40B4-BE49-F238E27FC236}">
                <a16:creationId xmlns:a16="http://schemas.microsoft.com/office/drawing/2014/main" xmlns="" id="{D796894D-2CD6-4185-B952-18A0E59EDC06}"/>
              </a:ext>
            </a:extLst>
          </p:cNvPr>
          <p:cNvSpPr txBox="1">
            <a:spLocks/>
          </p:cNvSpPr>
          <p:nvPr/>
        </p:nvSpPr>
        <p:spPr>
          <a:xfrm>
            <a:off x="643468" y="3840116"/>
            <a:ext cx="8928512" cy="2901997"/>
          </a:xfrm>
          <a:prstGeom prst="rect">
            <a:avLst/>
          </a:prstGeom>
        </p:spPr>
        <p:txBody>
          <a:bodyPr/>
          <a:lstStyle>
            <a:lvl1pPr marL="269875" indent="-269875" algn="l" rtl="0" eaLnBrk="1" fontAlgn="base" hangingPunct="1">
              <a:spcBef>
                <a:spcPct val="50000"/>
              </a:spcBef>
              <a:spcAft>
                <a:spcPct val="0"/>
              </a:spcAft>
              <a:buClr>
                <a:schemeClr val="accent1"/>
              </a:buClr>
              <a:buChar char="•"/>
              <a:defRPr sz="2400">
                <a:solidFill>
                  <a:srgbClr val="3F4548"/>
                </a:solidFill>
                <a:latin typeface="+mn-lt"/>
                <a:ea typeface="+mn-ea"/>
                <a:cs typeface="+mn-cs"/>
              </a:defRPr>
            </a:lvl1pPr>
            <a:lvl2pPr marL="717550" indent="-268288" algn="l" rtl="0" eaLnBrk="1" fontAlgn="base" hangingPunct="1">
              <a:spcBef>
                <a:spcPct val="50000"/>
              </a:spcBef>
              <a:spcAft>
                <a:spcPct val="0"/>
              </a:spcAft>
              <a:buClr>
                <a:schemeClr val="accent1"/>
              </a:buClr>
              <a:buChar char="–"/>
              <a:defRPr sz="2000">
                <a:solidFill>
                  <a:srgbClr val="3F4548"/>
                </a:solidFill>
                <a:latin typeface="+mn-lt"/>
                <a:cs typeface="+mn-cs"/>
              </a:defRPr>
            </a:lvl2pPr>
            <a:lvl3pPr marL="1071563" indent="-174625" algn="l" rtl="0" eaLnBrk="1" fontAlgn="base" hangingPunct="1">
              <a:spcBef>
                <a:spcPct val="50000"/>
              </a:spcBef>
              <a:spcAft>
                <a:spcPct val="0"/>
              </a:spcAft>
              <a:buClr>
                <a:schemeClr val="accent1"/>
              </a:buClr>
              <a:buFont typeface="Arial" pitchFamily="34" charset="0"/>
              <a:buChar char="•"/>
              <a:defRPr>
                <a:solidFill>
                  <a:srgbClr val="3F4548"/>
                </a:solidFill>
                <a:latin typeface="+mn-lt"/>
                <a:cs typeface="+mn-cs"/>
              </a:defRPr>
            </a:lvl3pPr>
            <a:lvl4pPr marL="1433513" indent="-182563" algn="l" rtl="0" eaLnBrk="1" fontAlgn="base" hangingPunct="1">
              <a:spcBef>
                <a:spcPct val="50000"/>
              </a:spcBef>
              <a:spcAft>
                <a:spcPct val="0"/>
              </a:spcAft>
              <a:buClr>
                <a:schemeClr val="accent1"/>
              </a:buClr>
              <a:buChar char="–"/>
              <a:defRPr sz="1600">
                <a:solidFill>
                  <a:srgbClr val="3F4548"/>
                </a:solidFill>
                <a:latin typeface="+mn-lt"/>
                <a:cs typeface="+mn-cs"/>
              </a:defRPr>
            </a:lvl4pPr>
            <a:lvl5pPr marL="1792288" indent="-176213" algn="l" rtl="0" eaLnBrk="1" fontAlgn="base" hangingPunct="1">
              <a:spcBef>
                <a:spcPct val="50000"/>
              </a:spcBef>
              <a:spcAft>
                <a:spcPct val="0"/>
              </a:spcAft>
              <a:buClr>
                <a:schemeClr val="accent1"/>
              </a:buClr>
              <a:buFont typeface="Arial" pitchFamily="34" charset="0"/>
              <a:buChar char="•"/>
              <a:defRPr sz="1400">
                <a:solidFill>
                  <a:srgbClr val="3F4548"/>
                </a:solidFill>
                <a:latin typeface="+mn-lt"/>
                <a:cs typeface="+mn-cs"/>
              </a:defRPr>
            </a:lvl5pPr>
            <a:lvl6pPr marL="2249488" indent="-176213" algn="l" rtl="0" eaLnBrk="1" fontAlgn="base" hangingPunct="1">
              <a:spcBef>
                <a:spcPct val="50000"/>
              </a:spcBef>
              <a:spcAft>
                <a:spcPct val="0"/>
              </a:spcAft>
              <a:buClr>
                <a:srgbClr val="D9AB16"/>
              </a:buClr>
              <a:buChar char="»"/>
              <a:defRPr sz="1400">
                <a:solidFill>
                  <a:srgbClr val="0D2E64"/>
                </a:solidFill>
                <a:latin typeface="+mn-lt"/>
                <a:cs typeface="+mn-cs"/>
              </a:defRPr>
            </a:lvl6pPr>
            <a:lvl7pPr marL="2706688" indent="-176213" algn="l" rtl="0" eaLnBrk="1" fontAlgn="base" hangingPunct="1">
              <a:spcBef>
                <a:spcPct val="50000"/>
              </a:spcBef>
              <a:spcAft>
                <a:spcPct val="0"/>
              </a:spcAft>
              <a:buClr>
                <a:srgbClr val="D9AB16"/>
              </a:buClr>
              <a:buChar char="»"/>
              <a:defRPr sz="1400">
                <a:solidFill>
                  <a:srgbClr val="0D2E64"/>
                </a:solidFill>
                <a:latin typeface="+mn-lt"/>
                <a:cs typeface="+mn-cs"/>
              </a:defRPr>
            </a:lvl7pPr>
            <a:lvl8pPr marL="3163888" indent="-176213" algn="l" rtl="0" eaLnBrk="1" fontAlgn="base" hangingPunct="1">
              <a:spcBef>
                <a:spcPct val="50000"/>
              </a:spcBef>
              <a:spcAft>
                <a:spcPct val="0"/>
              </a:spcAft>
              <a:buClr>
                <a:srgbClr val="D9AB16"/>
              </a:buClr>
              <a:buChar char="»"/>
              <a:defRPr sz="1400">
                <a:solidFill>
                  <a:srgbClr val="0D2E64"/>
                </a:solidFill>
                <a:latin typeface="+mn-lt"/>
                <a:cs typeface="+mn-cs"/>
              </a:defRPr>
            </a:lvl8pPr>
            <a:lvl9pPr marL="3621088" indent="-176213" algn="l" rtl="0" eaLnBrk="1" fontAlgn="base" hangingPunct="1">
              <a:spcBef>
                <a:spcPct val="50000"/>
              </a:spcBef>
              <a:spcAft>
                <a:spcPct val="0"/>
              </a:spcAft>
              <a:buClr>
                <a:srgbClr val="D9AB16"/>
              </a:buClr>
              <a:buChar char="»"/>
              <a:defRPr sz="1400">
                <a:solidFill>
                  <a:srgbClr val="0D2E64"/>
                </a:solidFill>
                <a:latin typeface="+mn-lt"/>
                <a:cs typeface="+mn-cs"/>
              </a:defRPr>
            </a:lvl9pPr>
          </a:lstStyle>
          <a:p>
            <a:pPr>
              <a:buClr>
                <a:srgbClr val="4096B8"/>
              </a:buClr>
            </a:pPr>
            <a:r>
              <a:rPr lang="en-GB" sz="1800" kern="0" dirty="0"/>
              <a:t>Polypharmacy – Dr Malcolm Kendrick </a:t>
            </a:r>
          </a:p>
          <a:p>
            <a:pPr>
              <a:buClr>
                <a:srgbClr val="4096B8"/>
              </a:buClr>
            </a:pPr>
            <a:r>
              <a:rPr lang="en-GB" sz="1800" kern="0" dirty="0"/>
              <a:t>Statins (</a:t>
            </a:r>
            <a:r>
              <a:rPr lang="en-GB" sz="1800" kern="0" dirty="0" err="1"/>
              <a:t>IFoA</a:t>
            </a:r>
            <a:r>
              <a:rPr lang="en-GB" sz="1800" kern="0" dirty="0"/>
              <a:t> ARC research) – Prof Elena </a:t>
            </a:r>
            <a:r>
              <a:rPr lang="en-GB" sz="1800" kern="0" dirty="0" err="1"/>
              <a:t>Kulinskaya</a:t>
            </a:r>
            <a:endParaRPr lang="en-GB" sz="1800" kern="0" dirty="0"/>
          </a:p>
          <a:p>
            <a:pPr>
              <a:buClr>
                <a:srgbClr val="4096B8"/>
              </a:buClr>
            </a:pPr>
            <a:r>
              <a:rPr lang="en-GB" sz="1800" kern="0" dirty="0"/>
              <a:t>Diabetes – Nicola Oliver (Diabetes WP Chair)</a:t>
            </a:r>
          </a:p>
          <a:p>
            <a:pPr>
              <a:buClr>
                <a:srgbClr val="4096B8"/>
              </a:buClr>
            </a:pPr>
            <a:r>
              <a:rPr lang="en-GB" sz="1800" kern="0" dirty="0"/>
              <a:t>‘Researching Research’ – Matthew Edwards, Daniel Ryan</a:t>
            </a:r>
          </a:p>
          <a:p>
            <a:pPr>
              <a:buClr>
                <a:srgbClr val="4096B8"/>
              </a:buClr>
            </a:pPr>
            <a:r>
              <a:rPr lang="en-GB" sz="1800" kern="0" dirty="0"/>
              <a:t>UK opioids – Dr Chris Martin</a:t>
            </a:r>
          </a:p>
          <a:p>
            <a:pPr>
              <a:buClr>
                <a:srgbClr val="4096B8"/>
              </a:buClr>
            </a:pPr>
            <a:r>
              <a:rPr lang="en-GB" sz="1800" kern="0" dirty="0"/>
              <a:t>Antibiotic Resistance – </a:t>
            </a:r>
            <a:r>
              <a:rPr lang="en-GB" sz="1800" kern="0" dirty="0" err="1"/>
              <a:t>IFoA</a:t>
            </a:r>
            <a:r>
              <a:rPr lang="en-GB" sz="1800" kern="0" dirty="0"/>
              <a:t> ABR Working Party conclusions </a:t>
            </a:r>
          </a:p>
        </p:txBody>
      </p:sp>
      <p:pic>
        <p:nvPicPr>
          <p:cNvPr id="2" name="Picture 1">
            <a:extLst>
              <a:ext uri="{FF2B5EF4-FFF2-40B4-BE49-F238E27FC236}">
                <a16:creationId xmlns:a16="http://schemas.microsoft.com/office/drawing/2014/main" xmlns="" id="{D2D86555-EDF2-4591-9B48-9F8D05DF5F1C}"/>
              </a:ext>
            </a:extLst>
          </p:cNvPr>
          <p:cNvPicPr>
            <a:picLocks noChangeAspect="1"/>
          </p:cNvPicPr>
          <p:nvPr/>
        </p:nvPicPr>
        <p:blipFill>
          <a:blip r:embed="rId2"/>
          <a:stretch>
            <a:fillRect/>
          </a:stretch>
        </p:blipFill>
        <p:spPr>
          <a:xfrm>
            <a:off x="643468" y="1547814"/>
            <a:ext cx="3430443" cy="2039208"/>
          </a:xfrm>
          <a:prstGeom prst="rect">
            <a:avLst/>
          </a:prstGeom>
          <a:ln w="19050">
            <a:solidFill>
              <a:schemeClr val="accent2"/>
            </a:solidFill>
          </a:ln>
        </p:spPr>
      </p:pic>
      <p:sp>
        <p:nvSpPr>
          <p:cNvPr id="5" name="Rectangle 4">
            <a:extLst>
              <a:ext uri="{FF2B5EF4-FFF2-40B4-BE49-F238E27FC236}">
                <a16:creationId xmlns:a16="http://schemas.microsoft.com/office/drawing/2014/main" xmlns="" id="{3C683F96-CDF3-4A29-823A-167D787D740D}"/>
              </a:ext>
            </a:extLst>
          </p:cNvPr>
          <p:cNvSpPr/>
          <p:nvPr/>
        </p:nvSpPr>
        <p:spPr>
          <a:xfrm>
            <a:off x="5731727" y="1547813"/>
            <a:ext cx="4772722" cy="203920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prstClr val="white"/>
                </a:solidFill>
              </a:rPr>
              <a:t>Overall ‘pharma’ theme – insights into how pharmaceuticals help or hinder morbidity and mortality, and how to interpret the related research studies</a:t>
            </a:r>
            <a:endParaRPr lang="en-US" sz="2000" dirty="0">
              <a:solidFill>
                <a:prstClr val="white"/>
              </a:solidFill>
            </a:endParaRPr>
          </a:p>
        </p:txBody>
      </p:sp>
      <p:sp>
        <p:nvSpPr>
          <p:cNvPr id="11" name="Rectangle 10">
            <a:extLst>
              <a:ext uri="{FF2B5EF4-FFF2-40B4-BE49-F238E27FC236}">
                <a16:creationId xmlns:a16="http://schemas.microsoft.com/office/drawing/2014/main" xmlns="" id="{56EBB2C7-B402-41D1-AB7A-F143EE134D43}"/>
              </a:ext>
            </a:extLst>
          </p:cNvPr>
          <p:cNvSpPr/>
          <p:nvPr/>
        </p:nvSpPr>
        <p:spPr>
          <a:xfrm>
            <a:off x="8240752" y="3840116"/>
            <a:ext cx="2263697" cy="2359962"/>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rgbClr val="3F4548">
                    <a:lumMod val="50000"/>
                  </a:srgbClr>
                </a:solidFill>
              </a:rPr>
              <a:t>Future issues?</a:t>
            </a:r>
          </a:p>
          <a:p>
            <a:pPr algn="ctr"/>
            <a:endParaRPr lang="en-GB" sz="2000" b="1" dirty="0">
              <a:solidFill>
                <a:srgbClr val="3F4548">
                  <a:lumMod val="50000"/>
                </a:srgbClr>
              </a:solidFill>
            </a:endParaRPr>
          </a:p>
          <a:p>
            <a:pPr algn="ctr"/>
            <a:r>
              <a:rPr lang="en-GB" sz="2000" b="1" dirty="0">
                <a:solidFill>
                  <a:srgbClr val="3F4548">
                    <a:lumMod val="50000"/>
                  </a:srgbClr>
                </a:solidFill>
              </a:rPr>
              <a:t>Let us know your ideas …</a:t>
            </a:r>
          </a:p>
          <a:p>
            <a:pPr algn="ctr"/>
            <a:endParaRPr lang="en-GB" sz="2000" b="1" dirty="0">
              <a:solidFill>
                <a:srgbClr val="3F4548">
                  <a:lumMod val="50000"/>
                </a:srgbClr>
              </a:solidFill>
            </a:endParaRPr>
          </a:p>
        </p:txBody>
      </p:sp>
    </p:spTree>
    <p:extLst>
      <p:ext uri="{BB962C8B-B14F-4D97-AF65-F5344CB8AC3E}">
        <p14:creationId xmlns:p14="http://schemas.microsoft.com/office/powerpoint/2010/main" val="66043226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en-GB">
                <a:solidFill>
                  <a:srgbClr val="3F4548"/>
                </a:solidFill>
              </a:rPr>
              <a:t>04 November 2019</a:t>
            </a:r>
          </a:p>
        </p:txBody>
      </p:sp>
      <p:sp>
        <p:nvSpPr>
          <p:cNvPr id="4" name="Slide Number Placeholder 3"/>
          <p:cNvSpPr>
            <a:spLocks noGrp="1"/>
          </p:cNvSpPr>
          <p:nvPr>
            <p:ph type="sldNum" sz="quarter" idx="12"/>
          </p:nvPr>
        </p:nvSpPr>
        <p:spPr/>
        <p:txBody>
          <a:bodyPr/>
          <a:lstStyle/>
          <a:p>
            <a:fld id="{CCC5EDD3-CB13-45EB-8A5C-B486875EE4D2}" type="slidenum">
              <a:rPr lang="en-GB" smtClean="0"/>
              <a:pPr/>
              <a:t>13</a:t>
            </a:fld>
            <a:endParaRPr lang="en-GB"/>
          </a:p>
        </p:txBody>
      </p:sp>
      <p:sp>
        <p:nvSpPr>
          <p:cNvPr id="6" name="Title 5">
            <a:extLst>
              <a:ext uri="{FF2B5EF4-FFF2-40B4-BE49-F238E27FC236}">
                <a16:creationId xmlns:a16="http://schemas.microsoft.com/office/drawing/2014/main" xmlns="" id="{8CF3CCA1-16CB-468A-8E05-395052019B79}"/>
              </a:ext>
            </a:extLst>
          </p:cNvPr>
          <p:cNvSpPr>
            <a:spLocks noGrp="1"/>
          </p:cNvSpPr>
          <p:nvPr>
            <p:ph type="title"/>
          </p:nvPr>
        </p:nvSpPr>
        <p:spPr/>
        <p:txBody>
          <a:bodyPr/>
          <a:lstStyle/>
          <a:p>
            <a:r>
              <a:rPr lang="en-GB" dirty="0"/>
              <a:t>Events</a:t>
            </a:r>
            <a:endParaRPr lang="en-US" dirty="0"/>
          </a:p>
        </p:txBody>
      </p:sp>
      <p:pic>
        <p:nvPicPr>
          <p:cNvPr id="2" name="Picture 1">
            <a:extLst>
              <a:ext uri="{FF2B5EF4-FFF2-40B4-BE49-F238E27FC236}">
                <a16:creationId xmlns:a16="http://schemas.microsoft.com/office/drawing/2014/main" xmlns="" id="{C8DA5E19-5854-4297-896A-E3EF8BA8C315}"/>
              </a:ext>
            </a:extLst>
          </p:cNvPr>
          <p:cNvPicPr>
            <a:picLocks noChangeAspect="1"/>
          </p:cNvPicPr>
          <p:nvPr/>
        </p:nvPicPr>
        <p:blipFill>
          <a:blip r:embed="rId2"/>
          <a:stretch>
            <a:fillRect/>
          </a:stretch>
        </p:blipFill>
        <p:spPr>
          <a:xfrm>
            <a:off x="632715" y="1672683"/>
            <a:ext cx="3314817" cy="4304876"/>
          </a:xfrm>
          <a:prstGeom prst="rect">
            <a:avLst/>
          </a:prstGeom>
          <a:ln w="19050">
            <a:solidFill>
              <a:schemeClr val="accent2"/>
            </a:solidFill>
          </a:ln>
        </p:spPr>
      </p:pic>
      <p:pic>
        <p:nvPicPr>
          <p:cNvPr id="5" name="Picture 4">
            <a:extLst>
              <a:ext uri="{FF2B5EF4-FFF2-40B4-BE49-F238E27FC236}">
                <a16:creationId xmlns:a16="http://schemas.microsoft.com/office/drawing/2014/main" xmlns="" id="{C6D5E687-2A0A-4E46-A232-8ED3A0550004}"/>
              </a:ext>
            </a:extLst>
          </p:cNvPr>
          <p:cNvPicPr>
            <a:picLocks noChangeAspect="1"/>
          </p:cNvPicPr>
          <p:nvPr/>
        </p:nvPicPr>
        <p:blipFill>
          <a:blip r:embed="rId3"/>
          <a:stretch>
            <a:fillRect/>
          </a:stretch>
        </p:blipFill>
        <p:spPr>
          <a:xfrm>
            <a:off x="4449341" y="3836761"/>
            <a:ext cx="3802906" cy="2140797"/>
          </a:xfrm>
          <a:prstGeom prst="rect">
            <a:avLst/>
          </a:prstGeom>
        </p:spPr>
      </p:pic>
      <p:sp>
        <p:nvSpPr>
          <p:cNvPr id="7" name="Rectangle 6">
            <a:extLst>
              <a:ext uri="{FF2B5EF4-FFF2-40B4-BE49-F238E27FC236}">
                <a16:creationId xmlns:a16="http://schemas.microsoft.com/office/drawing/2014/main" xmlns="" id="{8187C631-4630-4855-B52F-AB3ADAD6DD9D}"/>
              </a:ext>
            </a:extLst>
          </p:cNvPr>
          <p:cNvSpPr/>
          <p:nvPr/>
        </p:nvSpPr>
        <p:spPr>
          <a:xfrm>
            <a:off x="4449342" y="1672683"/>
            <a:ext cx="3802906" cy="203920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prstClr val="white"/>
                </a:solidFill>
              </a:rPr>
              <a:t>We also run smaller ‘ad hoc’ events on matters of particular interest – </a:t>
            </a:r>
            <a:r>
              <a:rPr lang="en-GB" sz="2000" dirty="0" err="1">
                <a:solidFill>
                  <a:prstClr val="white"/>
                </a:solidFill>
              </a:rPr>
              <a:t>eg</a:t>
            </a:r>
            <a:r>
              <a:rPr lang="en-GB" sz="2000" dirty="0">
                <a:solidFill>
                  <a:prstClr val="white"/>
                </a:solidFill>
              </a:rPr>
              <a:t> ABR evening event at Staple Inn </a:t>
            </a:r>
            <a:br>
              <a:rPr lang="en-GB" sz="2000" dirty="0">
                <a:solidFill>
                  <a:prstClr val="white"/>
                </a:solidFill>
              </a:rPr>
            </a:br>
            <a:r>
              <a:rPr lang="en-GB" sz="2000" dirty="0">
                <a:solidFill>
                  <a:prstClr val="white"/>
                </a:solidFill>
              </a:rPr>
              <a:t>(below, 2016)</a:t>
            </a:r>
            <a:endParaRPr lang="en-US" sz="2000" dirty="0">
              <a:solidFill>
                <a:prstClr val="white"/>
              </a:solidFill>
            </a:endParaRPr>
          </a:p>
        </p:txBody>
      </p:sp>
      <p:sp>
        <p:nvSpPr>
          <p:cNvPr id="8" name="Rectangle 7">
            <a:extLst>
              <a:ext uri="{FF2B5EF4-FFF2-40B4-BE49-F238E27FC236}">
                <a16:creationId xmlns:a16="http://schemas.microsoft.com/office/drawing/2014/main" xmlns="" id="{08BA74D9-27B6-4C08-B501-699717532E27}"/>
              </a:ext>
            </a:extLst>
          </p:cNvPr>
          <p:cNvSpPr/>
          <p:nvPr/>
        </p:nvSpPr>
        <p:spPr>
          <a:xfrm>
            <a:off x="8575288" y="1672682"/>
            <a:ext cx="2810107" cy="4304875"/>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rgbClr val="3F4548">
                    <a:lumMod val="50000"/>
                  </a:srgbClr>
                </a:solidFill>
              </a:rPr>
              <a:t>What events would you find useful?</a:t>
            </a:r>
          </a:p>
          <a:p>
            <a:pPr algn="ctr"/>
            <a:endParaRPr lang="en-GB" sz="2000" b="1" dirty="0">
              <a:solidFill>
                <a:srgbClr val="3F4548">
                  <a:lumMod val="50000"/>
                </a:srgbClr>
              </a:solidFill>
            </a:endParaRPr>
          </a:p>
          <a:p>
            <a:pPr algn="ctr"/>
            <a:r>
              <a:rPr lang="en-GB" sz="2000" b="1" dirty="0">
                <a:solidFill>
                  <a:srgbClr val="3F4548">
                    <a:lumMod val="50000"/>
                  </a:srgbClr>
                </a:solidFill>
              </a:rPr>
              <a:t>What format would you find most useful?</a:t>
            </a:r>
            <a:endParaRPr lang="en-US" sz="2000" b="1" dirty="0">
              <a:solidFill>
                <a:srgbClr val="3F4548">
                  <a:lumMod val="50000"/>
                </a:srgbClr>
              </a:solidFill>
            </a:endParaRPr>
          </a:p>
        </p:txBody>
      </p:sp>
    </p:spTree>
    <p:extLst>
      <p:ext uri="{BB962C8B-B14F-4D97-AF65-F5344CB8AC3E}">
        <p14:creationId xmlns:p14="http://schemas.microsoft.com/office/powerpoint/2010/main" val="163840970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9634" y="2708366"/>
            <a:ext cx="11512731" cy="1445623"/>
          </a:xfrm>
        </p:spPr>
        <p:txBody>
          <a:bodyPr/>
          <a:lstStyle/>
          <a:p>
            <a:pPr algn="ctr"/>
            <a:r>
              <a:rPr lang="en-GB" dirty="0" smtClean="0"/>
              <a:t>Research Priorities</a:t>
            </a:r>
            <a:endParaRPr lang="en-GB" dirty="0"/>
          </a:p>
        </p:txBody>
      </p:sp>
      <p:sp>
        <p:nvSpPr>
          <p:cNvPr id="3" name="Date Placeholder 2"/>
          <p:cNvSpPr>
            <a:spLocks noGrp="1"/>
          </p:cNvSpPr>
          <p:nvPr>
            <p:ph type="dt" sz="half" idx="10"/>
          </p:nvPr>
        </p:nvSpPr>
        <p:spPr/>
        <p:txBody>
          <a:bodyPr/>
          <a:lstStyle/>
          <a:p>
            <a:fld id="{00CB7BE8-6A98-487E-A0BA-75F334DA4484}" type="datetime4">
              <a:rPr lang="en-GB" smtClean="0">
                <a:solidFill>
                  <a:srgbClr val="3F4548"/>
                </a:solidFill>
              </a:rPr>
              <a:pPr/>
              <a:t>03 November 2019</a:t>
            </a:fld>
            <a:endParaRPr lang="en-GB">
              <a:solidFill>
                <a:srgbClr val="3F4548"/>
              </a:solidFill>
            </a:endParaRPr>
          </a:p>
        </p:txBody>
      </p:sp>
      <p:sp>
        <p:nvSpPr>
          <p:cNvPr id="4" name="Slide Number Placeholder 3"/>
          <p:cNvSpPr>
            <a:spLocks noGrp="1"/>
          </p:cNvSpPr>
          <p:nvPr>
            <p:ph type="sldNum" sz="quarter" idx="12"/>
          </p:nvPr>
        </p:nvSpPr>
        <p:spPr/>
        <p:txBody>
          <a:bodyPr/>
          <a:lstStyle/>
          <a:p>
            <a:fld id="{CCC5EDD3-CB13-45EB-8A5C-B486875EE4D2}" type="slidenum">
              <a:rPr lang="en-GB" smtClean="0"/>
              <a:pPr/>
              <a:t>14</a:t>
            </a:fld>
            <a:endParaRPr lang="en-GB"/>
          </a:p>
        </p:txBody>
      </p:sp>
    </p:spTree>
    <p:extLst>
      <p:ext uri="{BB962C8B-B14F-4D97-AF65-F5344CB8AC3E}">
        <p14:creationId xmlns:p14="http://schemas.microsoft.com/office/powerpoint/2010/main" val="4954349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Research Priority Principles</a:t>
            </a:r>
            <a:endParaRPr lang="en-GB" dirty="0"/>
          </a:p>
        </p:txBody>
      </p:sp>
      <p:sp>
        <p:nvSpPr>
          <p:cNvPr id="3" name="Content Placeholder 2"/>
          <p:cNvSpPr>
            <a:spLocks noGrp="1"/>
          </p:cNvSpPr>
          <p:nvPr>
            <p:ph idx="1"/>
          </p:nvPr>
        </p:nvSpPr>
        <p:spPr/>
        <p:txBody>
          <a:bodyPr/>
          <a:lstStyle/>
          <a:p>
            <a:r>
              <a:rPr lang="en-GB" dirty="0" smtClean="0"/>
              <a:t>Address “real” challenges </a:t>
            </a:r>
            <a:endParaRPr lang="en-GB" dirty="0"/>
          </a:p>
        </p:txBody>
      </p:sp>
      <p:sp>
        <p:nvSpPr>
          <p:cNvPr id="4" name="Date Placeholder 3"/>
          <p:cNvSpPr>
            <a:spLocks noGrp="1"/>
          </p:cNvSpPr>
          <p:nvPr>
            <p:ph type="dt" sz="half" idx="10"/>
          </p:nvPr>
        </p:nvSpPr>
        <p:spPr/>
        <p:txBody>
          <a:bodyPr/>
          <a:lstStyle/>
          <a:p>
            <a:fld id="{BC1242CF-12C1-4411-B532-E91306108269}" type="datetime4">
              <a:rPr lang="en-GB" smtClean="0">
                <a:solidFill>
                  <a:srgbClr val="3F4548"/>
                </a:solidFill>
              </a:rPr>
              <a:pPr/>
              <a:t>04 November 2019</a:t>
            </a:fld>
            <a:endParaRPr lang="en-GB">
              <a:solidFill>
                <a:srgbClr val="3F4548"/>
              </a:solidFill>
            </a:endParaRPr>
          </a:p>
        </p:txBody>
      </p:sp>
      <p:sp>
        <p:nvSpPr>
          <p:cNvPr id="5" name="Slide Number Placeholder 4"/>
          <p:cNvSpPr>
            <a:spLocks noGrp="1"/>
          </p:cNvSpPr>
          <p:nvPr>
            <p:ph type="sldNum" sz="quarter" idx="12"/>
          </p:nvPr>
        </p:nvSpPr>
        <p:spPr/>
        <p:txBody>
          <a:bodyPr/>
          <a:lstStyle/>
          <a:p>
            <a:fld id="{FE8DA6AF-1811-4E27-A96F-54109F1D0275}" type="slidenum">
              <a:rPr lang="en-GB" smtClean="0"/>
              <a:pPr/>
              <a:t>15</a:t>
            </a:fld>
            <a:endParaRPr lang="en-GB"/>
          </a:p>
        </p:txBody>
      </p:sp>
    </p:spTree>
    <p:extLst>
      <p:ext uri="{BB962C8B-B14F-4D97-AF65-F5344CB8AC3E}">
        <p14:creationId xmlns:p14="http://schemas.microsoft.com/office/powerpoint/2010/main" val="335726822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Research Priority Principles</a:t>
            </a:r>
            <a:endParaRPr lang="en-GB" dirty="0"/>
          </a:p>
        </p:txBody>
      </p:sp>
      <p:sp>
        <p:nvSpPr>
          <p:cNvPr id="3" name="Content Placeholder 2"/>
          <p:cNvSpPr>
            <a:spLocks noGrp="1"/>
          </p:cNvSpPr>
          <p:nvPr>
            <p:ph idx="1"/>
          </p:nvPr>
        </p:nvSpPr>
        <p:spPr/>
        <p:txBody>
          <a:bodyPr/>
          <a:lstStyle/>
          <a:p>
            <a:r>
              <a:rPr lang="en-GB" dirty="0" smtClean="0"/>
              <a:t>Address “real” challenges</a:t>
            </a:r>
          </a:p>
          <a:p>
            <a:endParaRPr lang="en-GB" dirty="0" smtClean="0"/>
          </a:p>
          <a:p>
            <a:r>
              <a:rPr lang="en-GB" dirty="0" smtClean="0"/>
              <a:t>Focus on “Next Generation” solutions</a:t>
            </a:r>
          </a:p>
          <a:p>
            <a:endParaRPr lang="en-GB" dirty="0" smtClean="0"/>
          </a:p>
        </p:txBody>
      </p:sp>
      <p:sp>
        <p:nvSpPr>
          <p:cNvPr id="4" name="Date Placeholder 3"/>
          <p:cNvSpPr>
            <a:spLocks noGrp="1"/>
          </p:cNvSpPr>
          <p:nvPr>
            <p:ph type="dt" sz="half" idx="10"/>
          </p:nvPr>
        </p:nvSpPr>
        <p:spPr/>
        <p:txBody>
          <a:bodyPr/>
          <a:lstStyle/>
          <a:p>
            <a:fld id="{BC1242CF-12C1-4411-B532-E91306108269}" type="datetime4">
              <a:rPr lang="en-GB" smtClean="0">
                <a:solidFill>
                  <a:srgbClr val="3F4548"/>
                </a:solidFill>
              </a:rPr>
              <a:pPr/>
              <a:t>04 November 2019</a:t>
            </a:fld>
            <a:endParaRPr lang="en-GB">
              <a:solidFill>
                <a:srgbClr val="3F4548"/>
              </a:solidFill>
            </a:endParaRPr>
          </a:p>
        </p:txBody>
      </p:sp>
      <p:sp>
        <p:nvSpPr>
          <p:cNvPr id="5" name="Slide Number Placeholder 4"/>
          <p:cNvSpPr>
            <a:spLocks noGrp="1"/>
          </p:cNvSpPr>
          <p:nvPr>
            <p:ph type="sldNum" sz="quarter" idx="12"/>
          </p:nvPr>
        </p:nvSpPr>
        <p:spPr/>
        <p:txBody>
          <a:bodyPr/>
          <a:lstStyle/>
          <a:p>
            <a:fld id="{FE8DA6AF-1811-4E27-A96F-54109F1D0275}" type="slidenum">
              <a:rPr lang="en-GB" smtClean="0"/>
              <a:pPr/>
              <a:t>16</a:t>
            </a:fld>
            <a:endParaRPr lang="en-GB"/>
          </a:p>
        </p:txBody>
      </p:sp>
    </p:spTree>
    <p:extLst>
      <p:ext uri="{BB962C8B-B14F-4D97-AF65-F5344CB8AC3E}">
        <p14:creationId xmlns:p14="http://schemas.microsoft.com/office/powerpoint/2010/main" val="420474042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Research Priority Principles</a:t>
            </a:r>
            <a:endParaRPr lang="en-GB" dirty="0"/>
          </a:p>
        </p:txBody>
      </p:sp>
      <p:sp>
        <p:nvSpPr>
          <p:cNvPr id="3" name="Content Placeholder 2"/>
          <p:cNvSpPr>
            <a:spLocks noGrp="1"/>
          </p:cNvSpPr>
          <p:nvPr>
            <p:ph idx="1"/>
          </p:nvPr>
        </p:nvSpPr>
        <p:spPr/>
        <p:txBody>
          <a:bodyPr/>
          <a:lstStyle/>
          <a:p>
            <a:r>
              <a:rPr lang="en-GB" dirty="0" smtClean="0"/>
              <a:t>Address “real” challenges</a:t>
            </a:r>
          </a:p>
          <a:p>
            <a:endParaRPr lang="en-GB" dirty="0" smtClean="0"/>
          </a:p>
          <a:p>
            <a:r>
              <a:rPr lang="en-GB" dirty="0" smtClean="0"/>
              <a:t>Focus on “Next Generation” solutions</a:t>
            </a:r>
          </a:p>
          <a:p>
            <a:endParaRPr lang="en-GB" dirty="0" smtClean="0"/>
          </a:p>
          <a:p>
            <a:r>
              <a:rPr lang="en-GB" dirty="0" smtClean="0"/>
              <a:t>Profession or Industry level endeavours</a:t>
            </a:r>
          </a:p>
          <a:p>
            <a:endParaRPr lang="en-GB" dirty="0" smtClean="0"/>
          </a:p>
        </p:txBody>
      </p:sp>
      <p:sp>
        <p:nvSpPr>
          <p:cNvPr id="4" name="Date Placeholder 3"/>
          <p:cNvSpPr>
            <a:spLocks noGrp="1"/>
          </p:cNvSpPr>
          <p:nvPr>
            <p:ph type="dt" sz="half" idx="10"/>
          </p:nvPr>
        </p:nvSpPr>
        <p:spPr/>
        <p:txBody>
          <a:bodyPr/>
          <a:lstStyle/>
          <a:p>
            <a:fld id="{BC1242CF-12C1-4411-B532-E91306108269}" type="datetime4">
              <a:rPr lang="en-GB" smtClean="0">
                <a:solidFill>
                  <a:srgbClr val="3F4548"/>
                </a:solidFill>
              </a:rPr>
              <a:pPr/>
              <a:t>04 November 2019</a:t>
            </a:fld>
            <a:endParaRPr lang="en-GB">
              <a:solidFill>
                <a:srgbClr val="3F4548"/>
              </a:solidFill>
            </a:endParaRPr>
          </a:p>
        </p:txBody>
      </p:sp>
      <p:sp>
        <p:nvSpPr>
          <p:cNvPr id="5" name="Slide Number Placeholder 4"/>
          <p:cNvSpPr>
            <a:spLocks noGrp="1"/>
          </p:cNvSpPr>
          <p:nvPr>
            <p:ph type="sldNum" sz="quarter" idx="12"/>
          </p:nvPr>
        </p:nvSpPr>
        <p:spPr/>
        <p:txBody>
          <a:bodyPr/>
          <a:lstStyle/>
          <a:p>
            <a:fld id="{FE8DA6AF-1811-4E27-A96F-54109F1D0275}" type="slidenum">
              <a:rPr lang="en-GB" smtClean="0"/>
              <a:pPr/>
              <a:t>17</a:t>
            </a:fld>
            <a:endParaRPr lang="en-GB"/>
          </a:p>
        </p:txBody>
      </p:sp>
    </p:spTree>
    <p:extLst>
      <p:ext uri="{BB962C8B-B14F-4D97-AF65-F5344CB8AC3E}">
        <p14:creationId xmlns:p14="http://schemas.microsoft.com/office/powerpoint/2010/main" val="249505353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Research Priority Principles</a:t>
            </a:r>
            <a:endParaRPr lang="en-GB" dirty="0"/>
          </a:p>
        </p:txBody>
      </p:sp>
      <p:sp>
        <p:nvSpPr>
          <p:cNvPr id="3" name="Content Placeholder 2"/>
          <p:cNvSpPr>
            <a:spLocks noGrp="1"/>
          </p:cNvSpPr>
          <p:nvPr>
            <p:ph idx="1"/>
          </p:nvPr>
        </p:nvSpPr>
        <p:spPr/>
        <p:txBody>
          <a:bodyPr/>
          <a:lstStyle/>
          <a:p>
            <a:r>
              <a:rPr lang="en-GB" dirty="0" smtClean="0"/>
              <a:t>Address “real” challenges</a:t>
            </a:r>
          </a:p>
          <a:p>
            <a:endParaRPr lang="en-GB" dirty="0" smtClean="0"/>
          </a:p>
          <a:p>
            <a:r>
              <a:rPr lang="en-GB" dirty="0" smtClean="0"/>
              <a:t>Focus on “Next Generation” solutions</a:t>
            </a:r>
          </a:p>
          <a:p>
            <a:endParaRPr lang="en-GB" dirty="0" smtClean="0"/>
          </a:p>
          <a:p>
            <a:r>
              <a:rPr lang="en-GB" dirty="0" smtClean="0"/>
              <a:t>Profession or Industry level endeavours</a:t>
            </a:r>
          </a:p>
          <a:p>
            <a:endParaRPr lang="en-GB" dirty="0" smtClean="0"/>
          </a:p>
          <a:p>
            <a:r>
              <a:rPr lang="en-GB" dirty="0" smtClean="0"/>
              <a:t>Enhance the Profession's reputation </a:t>
            </a:r>
            <a:endParaRPr lang="en-GB" dirty="0"/>
          </a:p>
        </p:txBody>
      </p:sp>
      <p:sp>
        <p:nvSpPr>
          <p:cNvPr id="4" name="Date Placeholder 3"/>
          <p:cNvSpPr>
            <a:spLocks noGrp="1"/>
          </p:cNvSpPr>
          <p:nvPr>
            <p:ph type="dt" sz="half" idx="10"/>
          </p:nvPr>
        </p:nvSpPr>
        <p:spPr/>
        <p:txBody>
          <a:bodyPr/>
          <a:lstStyle/>
          <a:p>
            <a:fld id="{BC1242CF-12C1-4411-B532-E91306108269}" type="datetime4">
              <a:rPr lang="en-GB" smtClean="0">
                <a:solidFill>
                  <a:srgbClr val="3F4548"/>
                </a:solidFill>
              </a:rPr>
              <a:pPr/>
              <a:t>04 November 2019</a:t>
            </a:fld>
            <a:endParaRPr lang="en-GB">
              <a:solidFill>
                <a:srgbClr val="3F4548"/>
              </a:solidFill>
            </a:endParaRPr>
          </a:p>
        </p:txBody>
      </p:sp>
      <p:sp>
        <p:nvSpPr>
          <p:cNvPr id="5" name="Slide Number Placeholder 4"/>
          <p:cNvSpPr>
            <a:spLocks noGrp="1"/>
          </p:cNvSpPr>
          <p:nvPr>
            <p:ph type="sldNum" sz="quarter" idx="12"/>
          </p:nvPr>
        </p:nvSpPr>
        <p:spPr/>
        <p:txBody>
          <a:bodyPr/>
          <a:lstStyle/>
          <a:p>
            <a:fld id="{FE8DA6AF-1811-4E27-A96F-54109F1D0275}" type="slidenum">
              <a:rPr lang="en-GB" smtClean="0"/>
              <a:pPr/>
              <a:t>18</a:t>
            </a:fld>
            <a:endParaRPr lang="en-GB"/>
          </a:p>
        </p:txBody>
      </p:sp>
    </p:spTree>
    <p:extLst>
      <p:ext uri="{BB962C8B-B14F-4D97-AF65-F5344CB8AC3E}">
        <p14:creationId xmlns:p14="http://schemas.microsoft.com/office/powerpoint/2010/main" val="155710658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Introduction to Priorities</a:t>
            </a:r>
            <a:endParaRPr lang="en-GB" dirty="0"/>
          </a:p>
        </p:txBody>
      </p:sp>
      <p:sp>
        <p:nvSpPr>
          <p:cNvPr id="4" name="Date Placeholder 3"/>
          <p:cNvSpPr>
            <a:spLocks noGrp="1"/>
          </p:cNvSpPr>
          <p:nvPr>
            <p:ph type="dt" sz="half" idx="10"/>
          </p:nvPr>
        </p:nvSpPr>
        <p:spPr/>
        <p:txBody>
          <a:bodyPr/>
          <a:lstStyle/>
          <a:p>
            <a:fld id="{BC1242CF-12C1-4411-B532-E91306108269}" type="datetime4">
              <a:rPr lang="en-GB" smtClean="0">
                <a:solidFill>
                  <a:srgbClr val="3F4548"/>
                </a:solidFill>
              </a:rPr>
              <a:pPr/>
              <a:t>03 November 2019</a:t>
            </a:fld>
            <a:endParaRPr lang="en-GB">
              <a:solidFill>
                <a:srgbClr val="3F4548"/>
              </a:solidFill>
            </a:endParaRPr>
          </a:p>
        </p:txBody>
      </p:sp>
      <p:sp>
        <p:nvSpPr>
          <p:cNvPr id="5" name="Slide Number Placeholder 4"/>
          <p:cNvSpPr>
            <a:spLocks noGrp="1"/>
          </p:cNvSpPr>
          <p:nvPr>
            <p:ph type="sldNum" sz="quarter" idx="12"/>
          </p:nvPr>
        </p:nvSpPr>
        <p:spPr/>
        <p:txBody>
          <a:bodyPr/>
          <a:lstStyle/>
          <a:p>
            <a:fld id="{FE8DA6AF-1811-4E27-A96F-54109F1D0275}" type="slidenum">
              <a:rPr lang="en-GB" smtClean="0"/>
              <a:pPr/>
              <a:t>19</a:t>
            </a:fld>
            <a:endParaRPr lang="en-GB"/>
          </a:p>
        </p:txBody>
      </p:sp>
      <p:sp>
        <p:nvSpPr>
          <p:cNvPr id="7" name="Content Placeholder 2"/>
          <p:cNvSpPr>
            <a:spLocks noGrp="1"/>
          </p:cNvSpPr>
          <p:nvPr>
            <p:ph idx="1"/>
          </p:nvPr>
        </p:nvSpPr>
        <p:spPr>
          <a:xfrm>
            <a:off x="384458" y="1457324"/>
            <a:ext cx="8497192" cy="4924003"/>
          </a:xfrm>
        </p:spPr>
        <p:txBody>
          <a:bodyPr/>
          <a:lstStyle/>
          <a:p>
            <a:pPr marL="0" indent="0">
              <a:spcAft>
                <a:spcPts val="600"/>
              </a:spcAft>
              <a:buNone/>
            </a:pPr>
            <a:r>
              <a:rPr lang="en-GB" sz="1600" b="1" dirty="0" smtClean="0">
                <a:solidFill>
                  <a:schemeClr val="accent1"/>
                </a:solidFill>
              </a:rPr>
              <a:t>The following areas are proposed to be the research priorities that the MRSC will focus on:</a:t>
            </a:r>
          </a:p>
          <a:p>
            <a:pPr>
              <a:lnSpc>
                <a:spcPct val="200000"/>
              </a:lnSpc>
              <a:spcBef>
                <a:spcPts val="0"/>
              </a:spcBef>
              <a:spcAft>
                <a:spcPts val="600"/>
              </a:spcAft>
            </a:pPr>
            <a:r>
              <a:rPr lang="en-GB" sz="1800" dirty="0" smtClean="0"/>
              <a:t>Predicting future population mortality improvement </a:t>
            </a:r>
          </a:p>
          <a:p>
            <a:pPr>
              <a:lnSpc>
                <a:spcPct val="200000"/>
              </a:lnSpc>
              <a:spcBef>
                <a:spcPts val="0"/>
              </a:spcBef>
              <a:spcAft>
                <a:spcPts val="600"/>
              </a:spcAft>
            </a:pPr>
            <a:r>
              <a:rPr lang="en-GB" sz="1700" dirty="0" smtClean="0"/>
              <a:t>Forecasting trends in morbidity </a:t>
            </a:r>
          </a:p>
          <a:p>
            <a:pPr>
              <a:lnSpc>
                <a:spcPct val="200000"/>
              </a:lnSpc>
              <a:spcBef>
                <a:spcPts val="0"/>
              </a:spcBef>
              <a:spcAft>
                <a:spcPts val="600"/>
              </a:spcAft>
            </a:pPr>
            <a:r>
              <a:rPr lang="en-GB" sz="1600" dirty="0"/>
              <a:t>Supporting the Profession's efforts to resolve the challenge of providing older age care </a:t>
            </a:r>
          </a:p>
          <a:p>
            <a:pPr>
              <a:lnSpc>
                <a:spcPct val="200000"/>
              </a:lnSpc>
              <a:spcBef>
                <a:spcPts val="0"/>
              </a:spcBef>
              <a:spcAft>
                <a:spcPts val="600"/>
              </a:spcAft>
            </a:pPr>
            <a:r>
              <a:rPr lang="en-GB" sz="1500" dirty="0" smtClean="0"/>
              <a:t>Managing </a:t>
            </a:r>
            <a:r>
              <a:rPr lang="en-GB" sz="1500" dirty="0" smtClean="0"/>
              <a:t>risk in products providing longevity protection </a:t>
            </a:r>
          </a:p>
          <a:p>
            <a:pPr>
              <a:lnSpc>
                <a:spcPct val="200000"/>
              </a:lnSpc>
              <a:spcBef>
                <a:spcPts val="0"/>
              </a:spcBef>
              <a:spcAft>
                <a:spcPts val="600"/>
              </a:spcAft>
            </a:pPr>
            <a:r>
              <a:rPr lang="en-GB" sz="1400" dirty="0" smtClean="0"/>
              <a:t>Tools and techniques used for analysing portfolio experience </a:t>
            </a:r>
          </a:p>
          <a:p>
            <a:pPr>
              <a:lnSpc>
                <a:spcPct val="200000"/>
              </a:lnSpc>
              <a:spcBef>
                <a:spcPts val="0"/>
              </a:spcBef>
              <a:spcAft>
                <a:spcPts val="600"/>
              </a:spcAft>
            </a:pPr>
            <a:r>
              <a:rPr lang="en-GB" sz="1300" dirty="0" smtClean="0"/>
              <a:t>Communication </a:t>
            </a:r>
            <a:r>
              <a:rPr lang="en-GB" sz="1300" dirty="0" smtClean="0"/>
              <a:t>of complex risk behaviours in ways that are easy to understand</a:t>
            </a:r>
            <a:endParaRPr lang="en-GB" sz="1300" dirty="0"/>
          </a:p>
          <a:p>
            <a:endParaRPr lang="en-GB" sz="1800" dirty="0"/>
          </a:p>
        </p:txBody>
      </p:sp>
    </p:spTree>
    <p:extLst>
      <p:ext uri="{BB962C8B-B14F-4D97-AF65-F5344CB8AC3E}">
        <p14:creationId xmlns:p14="http://schemas.microsoft.com/office/powerpoint/2010/main" val="191633286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Predicting future population mortality improvement </a:t>
            </a:r>
          </a:p>
        </p:txBody>
      </p:sp>
      <p:sp>
        <p:nvSpPr>
          <p:cNvPr id="3" name="Content Placeholder 2"/>
          <p:cNvSpPr>
            <a:spLocks noGrp="1"/>
          </p:cNvSpPr>
          <p:nvPr>
            <p:ph idx="1"/>
          </p:nvPr>
        </p:nvSpPr>
        <p:spPr/>
        <p:txBody>
          <a:bodyPr/>
          <a:lstStyle/>
          <a:p>
            <a:pPr marL="0" indent="0">
              <a:buNone/>
            </a:pPr>
            <a:r>
              <a:rPr lang="en-GB" dirty="0" smtClean="0"/>
              <a:t>Intention is to create a method for calibrating the CMI model to create a prediction of population mortality improvement involving the aspects of:</a:t>
            </a:r>
          </a:p>
          <a:p>
            <a:r>
              <a:rPr lang="en-GB" sz="1800" dirty="0" smtClean="0"/>
              <a:t>Data and Model Structure</a:t>
            </a:r>
          </a:p>
          <a:p>
            <a:r>
              <a:rPr lang="en-GB" sz="1800" dirty="0" smtClean="0"/>
              <a:t>Information and Expert Opinion</a:t>
            </a:r>
          </a:p>
          <a:p>
            <a:r>
              <a:rPr lang="en-GB" sz="1800" dirty="0" smtClean="0"/>
              <a:t>Calibration Methodology</a:t>
            </a:r>
          </a:p>
          <a:p>
            <a:r>
              <a:rPr lang="en-GB" sz="1800" dirty="0" smtClean="0"/>
              <a:t>Communication Method </a:t>
            </a:r>
          </a:p>
          <a:p>
            <a:endParaRPr lang="en-GB" sz="1800" dirty="0"/>
          </a:p>
          <a:p>
            <a:pPr marL="0" indent="0">
              <a:buNone/>
            </a:pPr>
            <a:endParaRPr lang="en-GB" sz="1800" dirty="0"/>
          </a:p>
        </p:txBody>
      </p:sp>
      <p:sp>
        <p:nvSpPr>
          <p:cNvPr id="4" name="Date Placeholder 3"/>
          <p:cNvSpPr>
            <a:spLocks noGrp="1"/>
          </p:cNvSpPr>
          <p:nvPr>
            <p:ph type="dt" sz="half" idx="10"/>
          </p:nvPr>
        </p:nvSpPr>
        <p:spPr/>
        <p:txBody>
          <a:bodyPr/>
          <a:lstStyle/>
          <a:p>
            <a:fld id="{BC1242CF-12C1-4411-B532-E91306108269}" type="datetime4">
              <a:rPr lang="en-GB" smtClean="0">
                <a:solidFill>
                  <a:srgbClr val="3F4548"/>
                </a:solidFill>
              </a:rPr>
              <a:pPr/>
              <a:t>03 November 2019</a:t>
            </a:fld>
            <a:endParaRPr lang="en-GB">
              <a:solidFill>
                <a:srgbClr val="3F4548"/>
              </a:solidFill>
            </a:endParaRPr>
          </a:p>
        </p:txBody>
      </p:sp>
      <p:sp>
        <p:nvSpPr>
          <p:cNvPr id="5" name="Slide Number Placeholder 4"/>
          <p:cNvSpPr>
            <a:spLocks noGrp="1"/>
          </p:cNvSpPr>
          <p:nvPr>
            <p:ph type="sldNum" sz="quarter" idx="12"/>
          </p:nvPr>
        </p:nvSpPr>
        <p:spPr/>
        <p:txBody>
          <a:bodyPr/>
          <a:lstStyle/>
          <a:p>
            <a:fld id="{FE8DA6AF-1811-4E27-A96F-54109F1D0275}" type="slidenum">
              <a:rPr lang="en-GB" smtClean="0"/>
              <a:pPr/>
              <a:t>20</a:t>
            </a:fld>
            <a:endParaRPr lang="en-GB"/>
          </a:p>
        </p:txBody>
      </p:sp>
    </p:spTree>
    <p:extLst>
      <p:ext uri="{BB962C8B-B14F-4D97-AF65-F5344CB8AC3E}">
        <p14:creationId xmlns:p14="http://schemas.microsoft.com/office/powerpoint/2010/main" val="82315254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a:extLst>
              <a:ext uri="{FF2B5EF4-FFF2-40B4-BE49-F238E27FC236}">
                <a16:creationId xmlns="" xmlns:a16="http://schemas.microsoft.com/office/drawing/2014/main" id="{3039BF70-4328-4022-B9E3-08ECAFABC732}"/>
              </a:ext>
            </a:extLst>
          </p:cNvPr>
          <p:cNvGraphicFramePr/>
          <p:nvPr>
            <p:extLst/>
          </p:nvPr>
        </p:nvGraphicFramePr>
        <p:xfrm>
          <a:off x="3421732" y="520729"/>
          <a:ext cx="4947582" cy="12969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Title 4">
            <a:extLst>
              <a:ext uri="{FF2B5EF4-FFF2-40B4-BE49-F238E27FC236}">
                <a16:creationId xmlns="" xmlns:a16="http://schemas.microsoft.com/office/drawing/2014/main" id="{96136D11-BAA5-4520-A2AA-B345CF052210}"/>
              </a:ext>
            </a:extLst>
          </p:cNvPr>
          <p:cNvSpPr txBox="1">
            <a:spLocks/>
          </p:cNvSpPr>
          <p:nvPr/>
        </p:nvSpPr>
        <p:spPr>
          <a:xfrm>
            <a:off x="453574" y="234879"/>
            <a:ext cx="11055349" cy="1143000"/>
          </a:xfrm>
          <a:prstGeom prst="rect">
            <a:avLst/>
          </a:prstGeom>
          <a:ln>
            <a:solidFill>
              <a:schemeClr val="bg1"/>
            </a:solidFill>
          </a:ln>
        </p:spPr>
        <p:txBody>
          <a:bodyPr/>
          <a:lstStyle>
            <a:lvl1pPr algn="l" rtl="0" eaLnBrk="1" fontAlgn="base" hangingPunct="1">
              <a:spcBef>
                <a:spcPct val="0"/>
              </a:spcBef>
              <a:spcAft>
                <a:spcPct val="0"/>
              </a:spcAft>
              <a:defRPr sz="3200" b="1">
                <a:solidFill>
                  <a:schemeClr val="accent1"/>
                </a:solidFill>
                <a:latin typeface="+mj-lt"/>
                <a:ea typeface="+mj-ea"/>
                <a:cs typeface="+mj-cs"/>
              </a:defRPr>
            </a:lvl1pPr>
            <a:lvl2pPr algn="l" rtl="0" eaLnBrk="1" fontAlgn="base" hangingPunct="1">
              <a:spcBef>
                <a:spcPct val="0"/>
              </a:spcBef>
              <a:spcAft>
                <a:spcPct val="0"/>
              </a:spcAft>
              <a:defRPr sz="3200">
                <a:solidFill>
                  <a:srgbClr val="D9AB16"/>
                </a:solidFill>
                <a:latin typeface="Arial" charset="0"/>
                <a:cs typeface="Arial" charset="0"/>
              </a:defRPr>
            </a:lvl2pPr>
            <a:lvl3pPr algn="l" rtl="0" eaLnBrk="1" fontAlgn="base" hangingPunct="1">
              <a:spcBef>
                <a:spcPct val="0"/>
              </a:spcBef>
              <a:spcAft>
                <a:spcPct val="0"/>
              </a:spcAft>
              <a:defRPr sz="3200">
                <a:solidFill>
                  <a:srgbClr val="D9AB16"/>
                </a:solidFill>
                <a:latin typeface="Arial" charset="0"/>
                <a:cs typeface="Arial" charset="0"/>
              </a:defRPr>
            </a:lvl3pPr>
            <a:lvl4pPr algn="l" rtl="0" eaLnBrk="1" fontAlgn="base" hangingPunct="1">
              <a:spcBef>
                <a:spcPct val="0"/>
              </a:spcBef>
              <a:spcAft>
                <a:spcPct val="0"/>
              </a:spcAft>
              <a:defRPr sz="3200">
                <a:solidFill>
                  <a:srgbClr val="D9AB16"/>
                </a:solidFill>
                <a:latin typeface="Arial" charset="0"/>
                <a:cs typeface="Arial" charset="0"/>
              </a:defRPr>
            </a:lvl4pPr>
            <a:lvl5pPr algn="l" rtl="0" eaLnBrk="1" fontAlgn="base" hangingPunct="1">
              <a:spcBef>
                <a:spcPct val="0"/>
              </a:spcBef>
              <a:spcAft>
                <a:spcPct val="0"/>
              </a:spcAft>
              <a:defRPr sz="3200">
                <a:solidFill>
                  <a:srgbClr val="D9AB16"/>
                </a:solidFill>
                <a:latin typeface="Arial" charset="0"/>
                <a:cs typeface="Arial" charset="0"/>
              </a:defRPr>
            </a:lvl5pPr>
            <a:lvl6pPr marL="457200" algn="l" rtl="0" eaLnBrk="1" fontAlgn="base" hangingPunct="1">
              <a:spcBef>
                <a:spcPct val="0"/>
              </a:spcBef>
              <a:spcAft>
                <a:spcPct val="0"/>
              </a:spcAft>
              <a:defRPr sz="3200">
                <a:solidFill>
                  <a:srgbClr val="D9AB16"/>
                </a:solidFill>
                <a:latin typeface="Arial" charset="0"/>
                <a:cs typeface="Arial" charset="0"/>
              </a:defRPr>
            </a:lvl6pPr>
            <a:lvl7pPr marL="914400" algn="l" rtl="0" eaLnBrk="1" fontAlgn="base" hangingPunct="1">
              <a:spcBef>
                <a:spcPct val="0"/>
              </a:spcBef>
              <a:spcAft>
                <a:spcPct val="0"/>
              </a:spcAft>
              <a:defRPr sz="3200">
                <a:solidFill>
                  <a:srgbClr val="D9AB16"/>
                </a:solidFill>
                <a:latin typeface="Arial" charset="0"/>
                <a:cs typeface="Arial" charset="0"/>
              </a:defRPr>
            </a:lvl7pPr>
            <a:lvl8pPr marL="1371600" algn="l" rtl="0" eaLnBrk="1" fontAlgn="base" hangingPunct="1">
              <a:spcBef>
                <a:spcPct val="0"/>
              </a:spcBef>
              <a:spcAft>
                <a:spcPct val="0"/>
              </a:spcAft>
              <a:defRPr sz="3200">
                <a:solidFill>
                  <a:srgbClr val="D9AB16"/>
                </a:solidFill>
                <a:latin typeface="Arial" charset="0"/>
                <a:cs typeface="Arial" charset="0"/>
              </a:defRPr>
            </a:lvl8pPr>
            <a:lvl9pPr marL="1828800" algn="l" rtl="0" eaLnBrk="1" fontAlgn="base" hangingPunct="1">
              <a:spcBef>
                <a:spcPct val="0"/>
              </a:spcBef>
              <a:spcAft>
                <a:spcPct val="0"/>
              </a:spcAft>
              <a:defRPr sz="3200">
                <a:solidFill>
                  <a:srgbClr val="D9AB16"/>
                </a:solidFill>
                <a:latin typeface="Arial" charset="0"/>
                <a:cs typeface="Arial" charset="0"/>
              </a:defRPr>
            </a:lvl9pPr>
          </a:lstStyle>
          <a:p>
            <a:r>
              <a:rPr lang="en-GB" dirty="0"/>
              <a:t>Forecasting trends in morbidity </a:t>
            </a:r>
          </a:p>
          <a:p>
            <a:r>
              <a:rPr lang="en-GB" kern="0" dirty="0">
                <a:solidFill>
                  <a:srgbClr val="4096B8"/>
                </a:solidFill>
              </a:rPr>
              <a:t/>
            </a:r>
            <a:br>
              <a:rPr lang="en-GB" kern="0" dirty="0">
                <a:solidFill>
                  <a:srgbClr val="4096B8"/>
                </a:solidFill>
              </a:rPr>
            </a:br>
            <a:endParaRPr lang="en-GB" kern="0" dirty="0">
              <a:solidFill>
                <a:srgbClr val="4096B8"/>
              </a:solidFill>
            </a:endParaRPr>
          </a:p>
        </p:txBody>
      </p:sp>
      <p:cxnSp>
        <p:nvCxnSpPr>
          <p:cNvPr id="13" name="Straight Connector 12">
            <a:extLst>
              <a:ext uri="{FF2B5EF4-FFF2-40B4-BE49-F238E27FC236}">
                <a16:creationId xmlns="" xmlns:a16="http://schemas.microsoft.com/office/drawing/2014/main" id="{9786C85D-E73D-438B-9A39-E47BCF47C670}"/>
              </a:ext>
            </a:extLst>
          </p:cNvPr>
          <p:cNvCxnSpPr/>
          <p:nvPr/>
        </p:nvCxnSpPr>
        <p:spPr>
          <a:xfrm>
            <a:off x="8549835" y="1169185"/>
            <a:ext cx="857250" cy="0"/>
          </a:xfrm>
          <a:prstGeom prst="line">
            <a:avLst/>
          </a:prstGeom>
        </p:spPr>
        <p:style>
          <a:lnRef idx="1">
            <a:schemeClr val="accent5"/>
          </a:lnRef>
          <a:fillRef idx="0">
            <a:schemeClr val="accent5"/>
          </a:fillRef>
          <a:effectRef idx="0">
            <a:schemeClr val="accent5"/>
          </a:effectRef>
          <a:fontRef idx="minor">
            <a:schemeClr val="tx1"/>
          </a:fontRef>
        </p:style>
      </p:cxnSp>
      <p:cxnSp>
        <p:nvCxnSpPr>
          <p:cNvPr id="15" name="Straight Connector 14">
            <a:extLst>
              <a:ext uri="{FF2B5EF4-FFF2-40B4-BE49-F238E27FC236}">
                <a16:creationId xmlns="" xmlns:a16="http://schemas.microsoft.com/office/drawing/2014/main" id="{836569B1-A14C-4CDC-8328-B5A10DE099EB}"/>
              </a:ext>
            </a:extLst>
          </p:cNvPr>
          <p:cNvCxnSpPr/>
          <p:nvPr/>
        </p:nvCxnSpPr>
        <p:spPr>
          <a:xfrm>
            <a:off x="9415249" y="1169185"/>
            <a:ext cx="0" cy="1048494"/>
          </a:xfrm>
          <a:prstGeom prst="line">
            <a:avLst/>
          </a:prstGeom>
        </p:spPr>
        <p:style>
          <a:lnRef idx="1">
            <a:schemeClr val="accent5"/>
          </a:lnRef>
          <a:fillRef idx="0">
            <a:schemeClr val="accent5"/>
          </a:fillRef>
          <a:effectRef idx="0">
            <a:schemeClr val="accent5"/>
          </a:effectRef>
          <a:fontRef idx="minor">
            <a:schemeClr val="tx1"/>
          </a:fontRef>
        </p:style>
      </p:cxnSp>
      <p:cxnSp>
        <p:nvCxnSpPr>
          <p:cNvPr id="17" name="Straight Arrow Connector 16">
            <a:extLst>
              <a:ext uri="{FF2B5EF4-FFF2-40B4-BE49-F238E27FC236}">
                <a16:creationId xmlns="" xmlns:a16="http://schemas.microsoft.com/office/drawing/2014/main" id="{D126ED3C-A672-4791-98FE-9DE871CA2A41}"/>
              </a:ext>
            </a:extLst>
          </p:cNvPr>
          <p:cNvCxnSpPr>
            <a:cxnSpLocks/>
          </p:cNvCxnSpPr>
          <p:nvPr/>
        </p:nvCxnSpPr>
        <p:spPr>
          <a:xfrm flipH="1">
            <a:off x="2433424" y="2217679"/>
            <a:ext cx="6981825" cy="0"/>
          </a:xfrm>
          <a:prstGeom prst="straightConnector1">
            <a:avLst/>
          </a:prstGeom>
          <a:ln>
            <a:tailEnd type="none"/>
          </a:ln>
        </p:spPr>
        <p:style>
          <a:lnRef idx="1">
            <a:schemeClr val="accent5"/>
          </a:lnRef>
          <a:fillRef idx="0">
            <a:schemeClr val="accent5"/>
          </a:fillRef>
          <a:effectRef idx="0">
            <a:schemeClr val="accent5"/>
          </a:effectRef>
          <a:fontRef idx="minor">
            <a:schemeClr val="tx1"/>
          </a:fontRef>
        </p:style>
      </p:cxnSp>
      <p:cxnSp>
        <p:nvCxnSpPr>
          <p:cNvPr id="19" name="Straight Connector 18">
            <a:extLst>
              <a:ext uri="{FF2B5EF4-FFF2-40B4-BE49-F238E27FC236}">
                <a16:creationId xmlns="" xmlns:a16="http://schemas.microsoft.com/office/drawing/2014/main" id="{0A3CD8D5-11D8-4DD9-AC88-551035E8AF55}"/>
              </a:ext>
            </a:extLst>
          </p:cNvPr>
          <p:cNvCxnSpPr/>
          <p:nvPr/>
        </p:nvCxnSpPr>
        <p:spPr>
          <a:xfrm>
            <a:off x="2433424" y="1169185"/>
            <a:ext cx="0" cy="1048494"/>
          </a:xfrm>
          <a:prstGeom prst="line">
            <a:avLst/>
          </a:prstGeom>
        </p:spPr>
        <p:style>
          <a:lnRef idx="1">
            <a:schemeClr val="accent5"/>
          </a:lnRef>
          <a:fillRef idx="0">
            <a:schemeClr val="accent5"/>
          </a:fillRef>
          <a:effectRef idx="0">
            <a:schemeClr val="accent5"/>
          </a:effectRef>
          <a:fontRef idx="minor">
            <a:schemeClr val="tx1"/>
          </a:fontRef>
        </p:style>
      </p:cxnSp>
      <p:cxnSp>
        <p:nvCxnSpPr>
          <p:cNvPr id="21" name="Straight Arrow Connector 20">
            <a:extLst>
              <a:ext uri="{FF2B5EF4-FFF2-40B4-BE49-F238E27FC236}">
                <a16:creationId xmlns="" xmlns:a16="http://schemas.microsoft.com/office/drawing/2014/main" id="{2C0B7B59-A5D3-48D2-AB94-728696E1D371}"/>
              </a:ext>
            </a:extLst>
          </p:cNvPr>
          <p:cNvCxnSpPr>
            <a:cxnSpLocks/>
            <a:endCxn id="7" idx="1"/>
          </p:cNvCxnSpPr>
          <p:nvPr/>
        </p:nvCxnSpPr>
        <p:spPr>
          <a:xfrm>
            <a:off x="2433424" y="1169185"/>
            <a:ext cx="988308" cy="0"/>
          </a:xfrm>
          <a:prstGeom prst="straightConnector1">
            <a:avLst/>
          </a:prstGeom>
          <a:ln>
            <a:tailEnd type="triangle"/>
          </a:ln>
        </p:spPr>
        <p:style>
          <a:lnRef idx="1">
            <a:schemeClr val="accent5"/>
          </a:lnRef>
          <a:fillRef idx="0">
            <a:schemeClr val="accent5"/>
          </a:fillRef>
          <a:effectRef idx="0">
            <a:schemeClr val="accent5"/>
          </a:effectRef>
          <a:fontRef idx="minor">
            <a:schemeClr val="tx1"/>
          </a:fontRef>
        </p:style>
      </p:cxnSp>
      <p:sp>
        <p:nvSpPr>
          <p:cNvPr id="26" name="Rectangle 25">
            <a:extLst>
              <a:ext uri="{FF2B5EF4-FFF2-40B4-BE49-F238E27FC236}">
                <a16:creationId xmlns="" xmlns:a16="http://schemas.microsoft.com/office/drawing/2014/main" id="{48950DDB-3E41-48D6-90E3-35CDF9E6EF45}"/>
              </a:ext>
            </a:extLst>
          </p:cNvPr>
          <p:cNvSpPr/>
          <p:nvPr/>
        </p:nvSpPr>
        <p:spPr>
          <a:xfrm>
            <a:off x="2826778" y="1494476"/>
            <a:ext cx="6195118" cy="646331"/>
          </a:xfrm>
          <a:prstGeom prst="rect">
            <a:avLst/>
          </a:prstGeom>
        </p:spPr>
        <p:txBody>
          <a:bodyPr wrap="square">
            <a:spAutoFit/>
          </a:bodyPr>
          <a:lstStyle/>
          <a:p>
            <a:pPr algn="ctr"/>
            <a:r>
              <a:rPr lang="en-GB" dirty="0">
                <a:solidFill>
                  <a:srgbClr val="3F4548"/>
                </a:solidFill>
                <a:latin typeface="Calibri" panose="020F0502020204030204" pitchFamily="34" charset="0"/>
              </a:rPr>
              <a:t>We propose a cyclical approach to afford more informed and relevant steering guidance and research output</a:t>
            </a:r>
          </a:p>
        </p:txBody>
      </p:sp>
      <p:grpSp>
        <p:nvGrpSpPr>
          <p:cNvPr id="11" name="Group 10">
            <a:extLst>
              <a:ext uri="{FF2B5EF4-FFF2-40B4-BE49-F238E27FC236}">
                <a16:creationId xmlns="" xmlns:a16="http://schemas.microsoft.com/office/drawing/2014/main" id="{7EF654A8-DA2B-4ED2-AF7E-DE5AC1E2C1AD}"/>
              </a:ext>
            </a:extLst>
          </p:cNvPr>
          <p:cNvGrpSpPr/>
          <p:nvPr/>
        </p:nvGrpSpPr>
        <p:grpSpPr>
          <a:xfrm>
            <a:off x="453574" y="2669726"/>
            <a:ext cx="1075036" cy="430014"/>
            <a:chOff x="1207" y="433449"/>
            <a:chExt cx="1075036" cy="430014"/>
          </a:xfrm>
        </p:grpSpPr>
        <p:sp>
          <p:nvSpPr>
            <p:cNvPr id="12" name="Arrow: Chevron 11">
              <a:extLst>
                <a:ext uri="{FF2B5EF4-FFF2-40B4-BE49-F238E27FC236}">
                  <a16:creationId xmlns="" xmlns:a16="http://schemas.microsoft.com/office/drawing/2014/main" id="{4E823B15-EEBF-4A41-B21C-61C33CEFC05A}"/>
                </a:ext>
              </a:extLst>
            </p:cNvPr>
            <p:cNvSpPr/>
            <p:nvPr/>
          </p:nvSpPr>
          <p:spPr>
            <a:xfrm>
              <a:off x="1207" y="433449"/>
              <a:ext cx="1075036" cy="430014"/>
            </a:xfrm>
            <a:prstGeom prst="chevron">
              <a:avLst/>
            </a:prstGeom>
            <a:solidFill>
              <a:schemeClr val="accent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4" name="Arrow: Chevron 4">
              <a:extLst>
                <a:ext uri="{FF2B5EF4-FFF2-40B4-BE49-F238E27FC236}">
                  <a16:creationId xmlns="" xmlns:a16="http://schemas.microsoft.com/office/drawing/2014/main" id="{8404B9D8-016C-419B-B111-224315B71B39}"/>
                </a:ext>
              </a:extLst>
            </p:cNvPr>
            <p:cNvSpPr txBox="1"/>
            <p:nvPr/>
          </p:nvSpPr>
          <p:spPr>
            <a:xfrm>
              <a:off x="216214" y="433449"/>
              <a:ext cx="645022" cy="43001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2007" tIns="17336" rIns="17336" bIns="17336" numCol="1" spcCol="1270" anchor="ctr" anchorCtr="0">
              <a:noAutofit/>
            </a:bodyPr>
            <a:lstStyle/>
            <a:p>
              <a:pPr algn="ctr" defTabSz="577850">
                <a:lnSpc>
                  <a:spcPct val="90000"/>
                </a:lnSpc>
                <a:spcBef>
                  <a:spcPct val="0"/>
                </a:spcBef>
                <a:spcAft>
                  <a:spcPct val="35000"/>
                </a:spcAft>
              </a:pPr>
              <a:r>
                <a:rPr lang="en-GB" sz="1300" dirty="0">
                  <a:solidFill>
                    <a:prstClr val="white"/>
                  </a:solidFill>
                </a:rPr>
                <a:t>Consult</a:t>
              </a:r>
            </a:p>
          </p:txBody>
        </p:sp>
      </p:grpSp>
      <p:sp>
        <p:nvSpPr>
          <p:cNvPr id="16" name="Rectangle 15">
            <a:extLst>
              <a:ext uri="{FF2B5EF4-FFF2-40B4-BE49-F238E27FC236}">
                <a16:creationId xmlns="" xmlns:a16="http://schemas.microsoft.com/office/drawing/2014/main" id="{F1EDF417-92DA-4499-A523-7E9850807F06}"/>
              </a:ext>
            </a:extLst>
          </p:cNvPr>
          <p:cNvSpPr/>
          <p:nvPr/>
        </p:nvSpPr>
        <p:spPr>
          <a:xfrm>
            <a:off x="1625336" y="2425096"/>
            <a:ext cx="10745131" cy="338554"/>
          </a:xfrm>
          <a:prstGeom prst="rect">
            <a:avLst/>
          </a:prstGeom>
        </p:spPr>
        <p:txBody>
          <a:bodyPr wrap="square">
            <a:spAutoFit/>
          </a:bodyPr>
          <a:lstStyle/>
          <a:p>
            <a:pPr marL="342900" fontAlgn="ctr"/>
            <a:r>
              <a:rPr lang="en-GB" sz="1600" b="1" dirty="0">
                <a:solidFill>
                  <a:srgbClr val="D9AB16"/>
                </a:solidFill>
                <a:latin typeface="Calibri" panose="020F0502020204030204" pitchFamily="34" charset="0"/>
              </a:rPr>
              <a:t>What</a:t>
            </a:r>
            <a:r>
              <a:rPr lang="en-GB" sz="1600" dirty="0">
                <a:solidFill>
                  <a:srgbClr val="D9AB16"/>
                </a:solidFill>
                <a:latin typeface="Calibri" panose="020F0502020204030204" pitchFamily="34" charset="0"/>
              </a:rPr>
              <a:t>: </a:t>
            </a:r>
            <a:r>
              <a:rPr lang="en-GB" sz="1600" dirty="0">
                <a:solidFill>
                  <a:srgbClr val="3F4548"/>
                </a:solidFill>
                <a:latin typeface="Calibri" panose="020F0502020204030204" pitchFamily="34" charset="0"/>
              </a:rPr>
              <a:t>perform consultations with stakeholders (stakeholder events, surveys, interviews, round tables etc)</a:t>
            </a:r>
          </a:p>
        </p:txBody>
      </p:sp>
      <p:sp>
        <p:nvSpPr>
          <p:cNvPr id="18" name="Rectangle 17">
            <a:extLst>
              <a:ext uri="{FF2B5EF4-FFF2-40B4-BE49-F238E27FC236}">
                <a16:creationId xmlns="" xmlns:a16="http://schemas.microsoft.com/office/drawing/2014/main" id="{53F88E36-7D75-4690-8CBB-E541157AA4A3}"/>
              </a:ext>
            </a:extLst>
          </p:cNvPr>
          <p:cNvSpPr/>
          <p:nvPr/>
        </p:nvSpPr>
        <p:spPr>
          <a:xfrm>
            <a:off x="1978859" y="2884733"/>
            <a:ext cx="10274302" cy="584775"/>
          </a:xfrm>
          <a:prstGeom prst="rect">
            <a:avLst/>
          </a:prstGeom>
        </p:spPr>
        <p:txBody>
          <a:bodyPr wrap="square">
            <a:spAutoFit/>
          </a:bodyPr>
          <a:lstStyle/>
          <a:p>
            <a:r>
              <a:rPr lang="en-GB" sz="1600" b="1" dirty="0">
                <a:solidFill>
                  <a:srgbClr val="D9AB16"/>
                </a:solidFill>
                <a:latin typeface="Calibri" panose="020F0502020204030204" pitchFamily="34" charset="0"/>
              </a:rPr>
              <a:t>Why: </a:t>
            </a:r>
            <a:r>
              <a:rPr lang="en-GB" sz="1600" dirty="0">
                <a:solidFill>
                  <a:srgbClr val="3F4548"/>
                </a:solidFill>
                <a:latin typeface="Calibri" panose="020F0502020204030204" pitchFamily="34" charset="0"/>
              </a:rPr>
              <a:t>to canvass stakeholder views on actuarial research needs related to morbidity trend risk to feed into work being initiated by the Mortality &amp; Morbidity Research Steering Committee (‘MRSC’) of the </a:t>
            </a:r>
            <a:r>
              <a:rPr lang="en-GB" sz="1600" dirty="0" err="1">
                <a:solidFill>
                  <a:srgbClr val="3F4548"/>
                </a:solidFill>
                <a:latin typeface="Calibri" panose="020F0502020204030204" pitchFamily="34" charset="0"/>
              </a:rPr>
              <a:t>IFoA</a:t>
            </a:r>
            <a:endParaRPr lang="en-GB" sz="1600" dirty="0">
              <a:solidFill>
                <a:srgbClr val="3F4548"/>
              </a:solidFill>
              <a:latin typeface="Calibri" panose="020F0502020204030204" pitchFamily="34" charset="0"/>
            </a:endParaRPr>
          </a:p>
        </p:txBody>
      </p:sp>
      <p:grpSp>
        <p:nvGrpSpPr>
          <p:cNvPr id="20" name="Group 19">
            <a:extLst>
              <a:ext uri="{FF2B5EF4-FFF2-40B4-BE49-F238E27FC236}">
                <a16:creationId xmlns="" xmlns:a16="http://schemas.microsoft.com/office/drawing/2014/main" id="{298F871D-A103-4E8A-BC3F-4508FD2D4FB7}"/>
              </a:ext>
            </a:extLst>
          </p:cNvPr>
          <p:cNvGrpSpPr/>
          <p:nvPr/>
        </p:nvGrpSpPr>
        <p:grpSpPr>
          <a:xfrm>
            <a:off x="453574" y="4017720"/>
            <a:ext cx="1075036" cy="430014"/>
            <a:chOff x="968740" y="433449"/>
            <a:chExt cx="1075036" cy="430014"/>
          </a:xfrm>
        </p:grpSpPr>
        <p:sp>
          <p:nvSpPr>
            <p:cNvPr id="22" name="Arrow: Chevron 21">
              <a:extLst>
                <a:ext uri="{FF2B5EF4-FFF2-40B4-BE49-F238E27FC236}">
                  <a16:creationId xmlns="" xmlns:a16="http://schemas.microsoft.com/office/drawing/2014/main" id="{33F8AFC8-DBE8-4CE3-8636-396F12A28E65}"/>
                </a:ext>
              </a:extLst>
            </p:cNvPr>
            <p:cNvSpPr/>
            <p:nvPr/>
          </p:nvSpPr>
          <p:spPr>
            <a:xfrm>
              <a:off x="968740" y="433449"/>
              <a:ext cx="1075036" cy="430014"/>
            </a:xfrm>
            <a:prstGeom prst="chevron">
              <a:avLst/>
            </a:prstGeom>
            <a:solidFill>
              <a:schemeClr val="accent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3" name="Arrow: Chevron 4">
              <a:extLst>
                <a:ext uri="{FF2B5EF4-FFF2-40B4-BE49-F238E27FC236}">
                  <a16:creationId xmlns="" xmlns:a16="http://schemas.microsoft.com/office/drawing/2014/main" id="{3A5E3747-765A-4F34-9448-8799B8A00A29}"/>
                </a:ext>
              </a:extLst>
            </p:cNvPr>
            <p:cNvSpPr txBox="1"/>
            <p:nvPr/>
          </p:nvSpPr>
          <p:spPr>
            <a:xfrm>
              <a:off x="1183747" y="433449"/>
              <a:ext cx="645022" cy="43001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2007" tIns="17336" rIns="17336" bIns="17336" numCol="1" spcCol="1270" anchor="ctr" anchorCtr="0">
              <a:noAutofit/>
            </a:bodyPr>
            <a:lstStyle/>
            <a:p>
              <a:pPr algn="ctr" defTabSz="577850">
                <a:lnSpc>
                  <a:spcPct val="90000"/>
                </a:lnSpc>
                <a:spcBef>
                  <a:spcPct val="0"/>
                </a:spcBef>
                <a:spcAft>
                  <a:spcPct val="35000"/>
                </a:spcAft>
              </a:pPr>
              <a:r>
                <a:rPr lang="en-GB" sz="1300" dirty="0">
                  <a:solidFill>
                    <a:prstClr val="white"/>
                  </a:solidFill>
                </a:rPr>
                <a:t>Define</a:t>
              </a:r>
            </a:p>
          </p:txBody>
        </p:sp>
      </p:grpSp>
      <p:sp>
        <p:nvSpPr>
          <p:cNvPr id="24" name="Rectangle 23">
            <a:extLst>
              <a:ext uri="{FF2B5EF4-FFF2-40B4-BE49-F238E27FC236}">
                <a16:creationId xmlns="" xmlns:a16="http://schemas.microsoft.com/office/drawing/2014/main" id="{81ED28DF-0680-46BB-B8A1-9A395D863659}"/>
              </a:ext>
            </a:extLst>
          </p:cNvPr>
          <p:cNvSpPr/>
          <p:nvPr/>
        </p:nvSpPr>
        <p:spPr>
          <a:xfrm>
            <a:off x="1625336" y="3800970"/>
            <a:ext cx="10745131" cy="338554"/>
          </a:xfrm>
          <a:prstGeom prst="rect">
            <a:avLst/>
          </a:prstGeom>
        </p:spPr>
        <p:txBody>
          <a:bodyPr wrap="square">
            <a:spAutoFit/>
          </a:bodyPr>
          <a:lstStyle/>
          <a:p>
            <a:pPr marL="342900" fontAlgn="ctr"/>
            <a:r>
              <a:rPr lang="en-GB" sz="1600" b="1" dirty="0">
                <a:solidFill>
                  <a:srgbClr val="D9AB16"/>
                </a:solidFill>
                <a:latin typeface="Calibri" panose="020F0502020204030204" pitchFamily="34" charset="0"/>
              </a:rPr>
              <a:t>What</a:t>
            </a:r>
            <a:r>
              <a:rPr lang="en-GB" sz="1600" dirty="0">
                <a:solidFill>
                  <a:srgbClr val="D9AB16"/>
                </a:solidFill>
                <a:latin typeface="Calibri" panose="020F0502020204030204" pitchFamily="34" charset="0"/>
              </a:rPr>
              <a:t>: </a:t>
            </a:r>
            <a:r>
              <a:rPr lang="en-GB" sz="1600" dirty="0">
                <a:solidFill>
                  <a:srgbClr val="000000"/>
                </a:solidFill>
                <a:latin typeface="Calibri" panose="020F0502020204030204" pitchFamily="34" charset="0"/>
              </a:rPr>
              <a:t>draft</a:t>
            </a:r>
            <a:r>
              <a:rPr lang="en-GB" sz="1600" dirty="0">
                <a:solidFill>
                  <a:srgbClr val="3F4548"/>
                </a:solidFill>
                <a:latin typeface="Calibri" panose="020F0502020204030204" pitchFamily="34" charset="0"/>
              </a:rPr>
              <a:t> a </a:t>
            </a:r>
            <a:r>
              <a:rPr lang="en-GB" sz="1600" i="1" dirty="0">
                <a:solidFill>
                  <a:srgbClr val="3F4548"/>
                </a:solidFill>
                <a:latin typeface="Calibri" panose="020F0502020204030204" pitchFamily="34" charset="0"/>
              </a:rPr>
              <a:t>Morbidity Research Needs Analysis Report </a:t>
            </a:r>
            <a:r>
              <a:rPr lang="en-GB" sz="1600" dirty="0">
                <a:solidFill>
                  <a:srgbClr val="3F4548"/>
                </a:solidFill>
                <a:latin typeface="Calibri" panose="020F0502020204030204" pitchFamily="34" charset="0"/>
              </a:rPr>
              <a:t>summarising findings back to the MRSC</a:t>
            </a:r>
          </a:p>
        </p:txBody>
      </p:sp>
      <p:sp>
        <p:nvSpPr>
          <p:cNvPr id="25" name="Rectangle 24">
            <a:extLst>
              <a:ext uri="{FF2B5EF4-FFF2-40B4-BE49-F238E27FC236}">
                <a16:creationId xmlns="" xmlns:a16="http://schemas.microsoft.com/office/drawing/2014/main" id="{7E38C9F7-BA90-409F-96E3-3A97525960E1}"/>
              </a:ext>
            </a:extLst>
          </p:cNvPr>
          <p:cNvSpPr/>
          <p:nvPr/>
        </p:nvSpPr>
        <p:spPr>
          <a:xfrm>
            <a:off x="1978859" y="4202620"/>
            <a:ext cx="10140952" cy="584775"/>
          </a:xfrm>
          <a:prstGeom prst="rect">
            <a:avLst/>
          </a:prstGeom>
        </p:spPr>
        <p:txBody>
          <a:bodyPr wrap="square">
            <a:spAutoFit/>
          </a:bodyPr>
          <a:lstStyle/>
          <a:p>
            <a:r>
              <a:rPr lang="en-GB" sz="1600" b="1" dirty="0">
                <a:solidFill>
                  <a:srgbClr val="D9AB16"/>
                </a:solidFill>
                <a:latin typeface="Calibri" panose="020F0502020204030204" pitchFamily="34" charset="0"/>
              </a:rPr>
              <a:t>Why: </a:t>
            </a:r>
            <a:r>
              <a:rPr lang="en-GB" sz="1600" dirty="0">
                <a:solidFill>
                  <a:srgbClr val="3F4548"/>
                </a:solidFill>
                <a:latin typeface="Calibri" panose="020F0502020204030204" pitchFamily="34" charset="0"/>
              </a:rPr>
              <a:t> to provide a firm basis to draft proposals for focus areas, output mechanisms, and any wider steering decisions to better meet identified needs and report these back to the MRSC to agree on next steps</a:t>
            </a:r>
          </a:p>
        </p:txBody>
      </p:sp>
      <p:grpSp>
        <p:nvGrpSpPr>
          <p:cNvPr id="28" name="Group 27">
            <a:extLst>
              <a:ext uri="{FF2B5EF4-FFF2-40B4-BE49-F238E27FC236}">
                <a16:creationId xmlns="" xmlns:a16="http://schemas.microsoft.com/office/drawing/2014/main" id="{661A941E-6566-4777-9FDD-B9AB60FF91FD}"/>
              </a:ext>
            </a:extLst>
          </p:cNvPr>
          <p:cNvGrpSpPr/>
          <p:nvPr/>
        </p:nvGrpSpPr>
        <p:grpSpPr>
          <a:xfrm>
            <a:off x="453574" y="5518113"/>
            <a:ext cx="1075036" cy="430014"/>
            <a:chOff x="1936272" y="433449"/>
            <a:chExt cx="1075036" cy="430014"/>
          </a:xfrm>
        </p:grpSpPr>
        <p:sp>
          <p:nvSpPr>
            <p:cNvPr id="29" name="Arrow: Chevron 28">
              <a:extLst>
                <a:ext uri="{FF2B5EF4-FFF2-40B4-BE49-F238E27FC236}">
                  <a16:creationId xmlns="" xmlns:a16="http://schemas.microsoft.com/office/drawing/2014/main" id="{2A6392B5-8452-4652-A792-9F4F02948FF1}"/>
                </a:ext>
              </a:extLst>
            </p:cNvPr>
            <p:cNvSpPr/>
            <p:nvPr/>
          </p:nvSpPr>
          <p:spPr>
            <a:xfrm>
              <a:off x="1936272" y="433449"/>
              <a:ext cx="1075036" cy="430014"/>
            </a:xfrm>
            <a:prstGeom prst="chevron">
              <a:avLst/>
            </a:prstGeom>
            <a:solidFill>
              <a:schemeClr val="accent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0" name="Arrow: Chevron 4">
              <a:extLst>
                <a:ext uri="{FF2B5EF4-FFF2-40B4-BE49-F238E27FC236}">
                  <a16:creationId xmlns="" xmlns:a16="http://schemas.microsoft.com/office/drawing/2014/main" id="{68179342-EDE9-438C-9D51-98469239479C}"/>
                </a:ext>
              </a:extLst>
            </p:cNvPr>
            <p:cNvSpPr txBox="1"/>
            <p:nvPr/>
          </p:nvSpPr>
          <p:spPr>
            <a:xfrm>
              <a:off x="2151279" y="433449"/>
              <a:ext cx="645022" cy="43001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2007" tIns="17336" rIns="17336" bIns="17336" numCol="1" spcCol="1270" anchor="ctr" anchorCtr="0">
              <a:noAutofit/>
            </a:bodyPr>
            <a:lstStyle/>
            <a:p>
              <a:pPr algn="ctr" defTabSz="577850">
                <a:lnSpc>
                  <a:spcPct val="90000"/>
                </a:lnSpc>
                <a:spcBef>
                  <a:spcPct val="0"/>
                </a:spcBef>
                <a:spcAft>
                  <a:spcPct val="35000"/>
                </a:spcAft>
              </a:pPr>
              <a:r>
                <a:rPr lang="en-GB" sz="1300" dirty="0">
                  <a:solidFill>
                    <a:prstClr val="white"/>
                  </a:solidFill>
                </a:rPr>
                <a:t>Steer</a:t>
              </a:r>
            </a:p>
          </p:txBody>
        </p:sp>
      </p:grpSp>
      <p:sp>
        <p:nvSpPr>
          <p:cNvPr id="31" name="Rectangle 30">
            <a:extLst>
              <a:ext uri="{FF2B5EF4-FFF2-40B4-BE49-F238E27FC236}">
                <a16:creationId xmlns="" xmlns:a16="http://schemas.microsoft.com/office/drawing/2014/main" id="{96CEE871-15A8-4D2D-91E6-0A9A76D7BC84}"/>
              </a:ext>
            </a:extLst>
          </p:cNvPr>
          <p:cNvSpPr/>
          <p:nvPr/>
        </p:nvSpPr>
        <p:spPr>
          <a:xfrm>
            <a:off x="1625336" y="5176000"/>
            <a:ext cx="10745131" cy="584775"/>
          </a:xfrm>
          <a:prstGeom prst="rect">
            <a:avLst/>
          </a:prstGeom>
        </p:spPr>
        <p:txBody>
          <a:bodyPr wrap="square">
            <a:spAutoFit/>
          </a:bodyPr>
          <a:lstStyle/>
          <a:p>
            <a:pPr marL="342900" fontAlgn="ctr"/>
            <a:r>
              <a:rPr lang="en-GB" sz="1600" b="1" dirty="0">
                <a:solidFill>
                  <a:srgbClr val="D9AB16"/>
                </a:solidFill>
                <a:latin typeface="Calibri" panose="020F0502020204030204" pitchFamily="34" charset="0"/>
              </a:rPr>
              <a:t>What</a:t>
            </a:r>
            <a:r>
              <a:rPr lang="en-GB" sz="1600" dirty="0">
                <a:solidFill>
                  <a:srgbClr val="D9AB16"/>
                </a:solidFill>
                <a:latin typeface="Calibri" panose="020F0502020204030204" pitchFamily="34" charset="0"/>
              </a:rPr>
              <a:t>: </a:t>
            </a:r>
            <a:r>
              <a:rPr lang="en-GB" sz="1600" dirty="0">
                <a:solidFill>
                  <a:srgbClr val="3F4548"/>
                </a:solidFill>
                <a:latin typeface="Calibri" panose="020F0502020204030204" pitchFamily="34" charset="0"/>
              </a:rPr>
              <a:t>co-ordinate the commissioning of morbidity research steering guidance through the MRSC, in collaboration with associated bodies and aligned to the conclusions of the consultations</a:t>
            </a:r>
          </a:p>
        </p:txBody>
      </p:sp>
      <p:sp>
        <p:nvSpPr>
          <p:cNvPr id="32" name="Rectangle 31">
            <a:extLst>
              <a:ext uri="{FF2B5EF4-FFF2-40B4-BE49-F238E27FC236}">
                <a16:creationId xmlns="" xmlns:a16="http://schemas.microsoft.com/office/drawing/2014/main" id="{BCEF6550-1C68-4812-8656-E47F2A9A4916}"/>
              </a:ext>
            </a:extLst>
          </p:cNvPr>
          <p:cNvSpPr/>
          <p:nvPr/>
        </p:nvSpPr>
        <p:spPr>
          <a:xfrm>
            <a:off x="1978859" y="5807829"/>
            <a:ext cx="10213141" cy="584775"/>
          </a:xfrm>
          <a:prstGeom prst="rect">
            <a:avLst/>
          </a:prstGeom>
        </p:spPr>
        <p:txBody>
          <a:bodyPr wrap="square">
            <a:spAutoFit/>
          </a:bodyPr>
          <a:lstStyle/>
          <a:p>
            <a:r>
              <a:rPr lang="en-GB" sz="1600" b="1" dirty="0">
                <a:solidFill>
                  <a:srgbClr val="D9AB16"/>
                </a:solidFill>
                <a:latin typeface="Calibri" panose="020F0502020204030204" pitchFamily="34" charset="0"/>
              </a:rPr>
              <a:t>Why: </a:t>
            </a:r>
            <a:r>
              <a:rPr lang="en-GB" sz="1600" dirty="0">
                <a:solidFill>
                  <a:srgbClr val="3F4548"/>
                </a:solidFill>
                <a:latin typeface="Calibri" panose="020F0502020204030204" pitchFamily="34" charset="0"/>
              </a:rPr>
              <a:t> to meet our mission statement objectives of </a:t>
            </a:r>
            <a:r>
              <a:rPr lang="en-GB" sz="1600" i="1" dirty="0">
                <a:solidFill>
                  <a:srgbClr val="3F4548"/>
                </a:solidFill>
                <a:latin typeface="Calibri" panose="020F0502020204030204" pitchFamily="34" charset="0"/>
              </a:rPr>
              <a:t>leading world class research </a:t>
            </a:r>
            <a:r>
              <a:rPr lang="en-GB" sz="1600" dirty="0">
                <a:solidFill>
                  <a:srgbClr val="3F4548"/>
                </a:solidFill>
                <a:latin typeface="Calibri" panose="020F0502020204030204" pitchFamily="34" charset="0"/>
              </a:rPr>
              <a:t>and </a:t>
            </a:r>
            <a:r>
              <a:rPr lang="en-GB" sz="1600" i="1" dirty="0">
                <a:solidFill>
                  <a:srgbClr val="3F4548"/>
                </a:solidFill>
                <a:latin typeface="Calibri" panose="020F0502020204030204" pitchFamily="34" charset="0"/>
              </a:rPr>
              <a:t>acting as a conduit for research activity </a:t>
            </a:r>
          </a:p>
        </p:txBody>
      </p:sp>
      <p:sp>
        <p:nvSpPr>
          <p:cNvPr id="2" name="Rectangle 1">
            <a:extLst>
              <a:ext uri="{FF2B5EF4-FFF2-40B4-BE49-F238E27FC236}">
                <a16:creationId xmlns="" xmlns:a16="http://schemas.microsoft.com/office/drawing/2014/main" id="{18F72426-5112-476E-BC66-47490EBC1DBB}"/>
              </a:ext>
            </a:extLst>
          </p:cNvPr>
          <p:cNvSpPr/>
          <p:nvPr/>
        </p:nvSpPr>
        <p:spPr>
          <a:xfrm>
            <a:off x="1840343" y="2357954"/>
            <a:ext cx="10143110" cy="1119340"/>
          </a:xfrm>
          <a:prstGeom prst="rect">
            <a:avLst/>
          </a:prstGeom>
          <a:noFill/>
          <a:ln>
            <a:solidFill>
              <a:srgbClr val="1134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33" name="Rectangle 32">
            <a:extLst>
              <a:ext uri="{FF2B5EF4-FFF2-40B4-BE49-F238E27FC236}">
                <a16:creationId xmlns="" xmlns:a16="http://schemas.microsoft.com/office/drawing/2014/main" id="{EF05FBCE-3574-4438-A665-9AE76F142ACF}"/>
              </a:ext>
            </a:extLst>
          </p:cNvPr>
          <p:cNvSpPr/>
          <p:nvPr/>
        </p:nvSpPr>
        <p:spPr>
          <a:xfrm>
            <a:off x="1840343" y="3725855"/>
            <a:ext cx="10157517" cy="1119340"/>
          </a:xfrm>
          <a:prstGeom prst="rect">
            <a:avLst/>
          </a:prstGeom>
          <a:noFill/>
          <a:ln>
            <a:solidFill>
              <a:srgbClr val="1134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34" name="Rectangle 33">
            <a:extLst>
              <a:ext uri="{FF2B5EF4-FFF2-40B4-BE49-F238E27FC236}">
                <a16:creationId xmlns="" xmlns:a16="http://schemas.microsoft.com/office/drawing/2014/main" id="{A8E138D1-DEE4-491E-9997-3F7F2AB163D2}"/>
              </a:ext>
            </a:extLst>
          </p:cNvPr>
          <p:cNvSpPr/>
          <p:nvPr/>
        </p:nvSpPr>
        <p:spPr>
          <a:xfrm>
            <a:off x="1840343" y="5152593"/>
            <a:ext cx="10157517" cy="1304353"/>
          </a:xfrm>
          <a:prstGeom prst="rect">
            <a:avLst/>
          </a:prstGeom>
          <a:noFill/>
          <a:ln>
            <a:solidFill>
              <a:srgbClr val="1134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Tree>
    <p:extLst>
      <p:ext uri="{BB962C8B-B14F-4D97-AF65-F5344CB8AC3E}">
        <p14:creationId xmlns:p14="http://schemas.microsoft.com/office/powerpoint/2010/main" val="229906678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Supporting the Profession's efforts to </a:t>
            </a:r>
            <a:r>
              <a:rPr lang="en-GB" dirty="0" smtClean="0"/>
              <a:t>resolve </a:t>
            </a:r>
            <a:r>
              <a:rPr lang="en-GB" dirty="0"/>
              <a:t>the challenge of providing older age care </a:t>
            </a:r>
            <a:br>
              <a:rPr lang="en-GB" dirty="0"/>
            </a:br>
            <a:endParaRPr lang="en-GB" dirty="0"/>
          </a:p>
        </p:txBody>
      </p:sp>
      <p:sp>
        <p:nvSpPr>
          <p:cNvPr id="3" name="Content Placeholder 2"/>
          <p:cNvSpPr>
            <a:spLocks noGrp="1"/>
          </p:cNvSpPr>
          <p:nvPr>
            <p:ph idx="1"/>
          </p:nvPr>
        </p:nvSpPr>
        <p:spPr/>
        <p:txBody>
          <a:bodyPr/>
          <a:lstStyle/>
          <a:p>
            <a:r>
              <a:rPr lang="en-GB" dirty="0" smtClean="0"/>
              <a:t>How should the UK resolve the challenge of providing older age care?</a:t>
            </a:r>
          </a:p>
          <a:p>
            <a:r>
              <a:rPr lang="en-GB" dirty="0" smtClean="0"/>
              <a:t>What role should the insurance industry or pension schemes play in resolving this challenge?</a:t>
            </a:r>
          </a:p>
          <a:p>
            <a:r>
              <a:rPr lang="en-GB" dirty="0" smtClean="0"/>
              <a:t>What role should the profession </a:t>
            </a:r>
            <a:r>
              <a:rPr lang="en-GB" dirty="0"/>
              <a:t>play in resolving this challenge?</a:t>
            </a:r>
          </a:p>
          <a:p>
            <a:r>
              <a:rPr lang="en-GB" dirty="0" smtClean="0"/>
              <a:t>What should the </a:t>
            </a:r>
            <a:r>
              <a:rPr lang="en-GB" smtClean="0"/>
              <a:t>MRSC </a:t>
            </a:r>
            <a:r>
              <a:rPr lang="en-GB" smtClean="0"/>
              <a:t>be </a:t>
            </a:r>
            <a:r>
              <a:rPr lang="en-GB" dirty="0" smtClean="0"/>
              <a:t>doing to support this?</a:t>
            </a:r>
            <a:endParaRPr lang="en-GB" dirty="0"/>
          </a:p>
        </p:txBody>
      </p:sp>
      <p:sp>
        <p:nvSpPr>
          <p:cNvPr id="4" name="Date Placeholder 3"/>
          <p:cNvSpPr>
            <a:spLocks noGrp="1"/>
          </p:cNvSpPr>
          <p:nvPr>
            <p:ph type="dt" sz="half" idx="10"/>
          </p:nvPr>
        </p:nvSpPr>
        <p:spPr/>
        <p:txBody>
          <a:bodyPr/>
          <a:lstStyle/>
          <a:p>
            <a:fld id="{BC1242CF-12C1-4411-B532-E91306108269}" type="datetime4">
              <a:rPr lang="en-GB" smtClean="0">
                <a:solidFill>
                  <a:srgbClr val="3F4548"/>
                </a:solidFill>
              </a:rPr>
              <a:pPr/>
              <a:t>03 November 2019</a:t>
            </a:fld>
            <a:endParaRPr lang="en-GB">
              <a:solidFill>
                <a:srgbClr val="3F4548"/>
              </a:solidFill>
            </a:endParaRPr>
          </a:p>
        </p:txBody>
      </p:sp>
      <p:sp>
        <p:nvSpPr>
          <p:cNvPr id="5" name="Slide Number Placeholder 4"/>
          <p:cNvSpPr>
            <a:spLocks noGrp="1"/>
          </p:cNvSpPr>
          <p:nvPr>
            <p:ph type="sldNum" sz="quarter" idx="12"/>
          </p:nvPr>
        </p:nvSpPr>
        <p:spPr/>
        <p:txBody>
          <a:bodyPr/>
          <a:lstStyle/>
          <a:p>
            <a:fld id="{FE8DA6AF-1811-4E27-A96F-54109F1D0275}" type="slidenum">
              <a:rPr lang="en-GB" smtClean="0"/>
              <a:pPr/>
              <a:t>22</a:t>
            </a:fld>
            <a:endParaRPr lang="en-GB"/>
          </a:p>
        </p:txBody>
      </p:sp>
    </p:spTree>
    <p:extLst>
      <p:ext uri="{BB962C8B-B14F-4D97-AF65-F5344CB8AC3E}">
        <p14:creationId xmlns:p14="http://schemas.microsoft.com/office/powerpoint/2010/main" val="254018100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Managing risk in products providing longevity protection </a:t>
            </a:r>
          </a:p>
        </p:txBody>
      </p:sp>
      <p:sp>
        <p:nvSpPr>
          <p:cNvPr id="3" name="Content Placeholder 2"/>
          <p:cNvSpPr>
            <a:spLocks noGrp="1"/>
          </p:cNvSpPr>
          <p:nvPr>
            <p:ph idx="1"/>
          </p:nvPr>
        </p:nvSpPr>
        <p:spPr/>
        <p:txBody>
          <a:bodyPr/>
          <a:lstStyle/>
          <a:p>
            <a:pPr marL="0" indent="0">
              <a:buNone/>
            </a:pPr>
            <a:r>
              <a:rPr lang="en-GB" dirty="0"/>
              <a:t>Produce a paper or set of papers on Longevity Risk Management covering:</a:t>
            </a:r>
          </a:p>
          <a:p>
            <a:r>
              <a:rPr lang="en-GB" sz="1800" dirty="0" smtClean="0"/>
              <a:t>Creation </a:t>
            </a:r>
            <a:r>
              <a:rPr lang="en-GB" sz="1800" dirty="0"/>
              <a:t>of an industry standard definition of the risk behaviours comprising longevity</a:t>
            </a:r>
          </a:p>
          <a:p>
            <a:r>
              <a:rPr lang="en-GB" sz="1800" dirty="0" smtClean="0"/>
              <a:t>Development </a:t>
            </a:r>
            <a:r>
              <a:rPr lang="en-GB" sz="1800" dirty="0"/>
              <a:t>of a generic standard method for measuring longevity risk</a:t>
            </a:r>
          </a:p>
          <a:p>
            <a:r>
              <a:rPr lang="en-GB" sz="1800" dirty="0" smtClean="0"/>
              <a:t>Identification </a:t>
            </a:r>
            <a:r>
              <a:rPr lang="en-GB" sz="1800" dirty="0"/>
              <a:t>of new ways to reduce risk </a:t>
            </a:r>
          </a:p>
          <a:p>
            <a:r>
              <a:rPr lang="en-GB" sz="1800" dirty="0" smtClean="0"/>
              <a:t>Expansion </a:t>
            </a:r>
            <a:r>
              <a:rPr lang="en-GB" sz="1800" dirty="0"/>
              <a:t>of the consideration of the different risk affecting different types of annuitants – standard, impaired and deferred </a:t>
            </a:r>
            <a:r>
              <a:rPr lang="en-GB" sz="1800" dirty="0" smtClean="0"/>
              <a:t>annuitants</a:t>
            </a:r>
          </a:p>
          <a:p>
            <a:endParaRPr lang="en-GB" sz="1800" dirty="0"/>
          </a:p>
          <a:p>
            <a:endParaRPr lang="en-GB" dirty="0"/>
          </a:p>
          <a:p>
            <a:endParaRPr lang="en-GB" dirty="0"/>
          </a:p>
        </p:txBody>
      </p:sp>
      <p:sp>
        <p:nvSpPr>
          <p:cNvPr id="4" name="Date Placeholder 3"/>
          <p:cNvSpPr>
            <a:spLocks noGrp="1"/>
          </p:cNvSpPr>
          <p:nvPr>
            <p:ph type="dt" sz="half" idx="10"/>
          </p:nvPr>
        </p:nvSpPr>
        <p:spPr/>
        <p:txBody>
          <a:bodyPr/>
          <a:lstStyle/>
          <a:p>
            <a:fld id="{BC1242CF-12C1-4411-B532-E91306108269}" type="datetime4">
              <a:rPr lang="en-GB" smtClean="0">
                <a:solidFill>
                  <a:srgbClr val="3F4548"/>
                </a:solidFill>
              </a:rPr>
              <a:pPr/>
              <a:t>03 November 2019</a:t>
            </a:fld>
            <a:endParaRPr lang="en-GB">
              <a:solidFill>
                <a:srgbClr val="3F4548"/>
              </a:solidFill>
            </a:endParaRPr>
          </a:p>
        </p:txBody>
      </p:sp>
      <p:sp>
        <p:nvSpPr>
          <p:cNvPr id="5" name="Slide Number Placeholder 4"/>
          <p:cNvSpPr>
            <a:spLocks noGrp="1"/>
          </p:cNvSpPr>
          <p:nvPr>
            <p:ph type="sldNum" sz="quarter" idx="12"/>
          </p:nvPr>
        </p:nvSpPr>
        <p:spPr/>
        <p:txBody>
          <a:bodyPr/>
          <a:lstStyle/>
          <a:p>
            <a:fld id="{FE8DA6AF-1811-4E27-A96F-54109F1D0275}" type="slidenum">
              <a:rPr lang="en-GB" smtClean="0"/>
              <a:pPr/>
              <a:t>23</a:t>
            </a:fld>
            <a:endParaRPr lang="en-GB"/>
          </a:p>
        </p:txBody>
      </p:sp>
    </p:spTree>
    <p:extLst>
      <p:ext uri="{BB962C8B-B14F-4D97-AF65-F5344CB8AC3E}">
        <p14:creationId xmlns:p14="http://schemas.microsoft.com/office/powerpoint/2010/main" val="285620480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C3938E0-24F1-4808-AA71-2C43B38DB3A0}"/>
              </a:ext>
            </a:extLst>
          </p:cNvPr>
          <p:cNvSpPr>
            <a:spLocks noGrp="1"/>
          </p:cNvSpPr>
          <p:nvPr>
            <p:ph type="title"/>
          </p:nvPr>
        </p:nvSpPr>
        <p:spPr/>
        <p:txBody>
          <a:bodyPr/>
          <a:lstStyle/>
          <a:p>
            <a:r>
              <a:rPr lang="en-GB" dirty="0"/>
              <a:t>Portfolio Analysis</a:t>
            </a:r>
            <a:endParaRPr lang="en-US" dirty="0"/>
          </a:p>
        </p:txBody>
      </p:sp>
      <p:sp>
        <p:nvSpPr>
          <p:cNvPr id="3" name="Date Placeholder 2">
            <a:extLst>
              <a:ext uri="{FF2B5EF4-FFF2-40B4-BE49-F238E27FC236}">
                <a16:creationId xmlns:a16="http://schemas.microsoft.com/office/drawing/2014/main" xmlns="" id="{F1FABA7F-F766-4B2F-9BEF-EBEE4F7A6B9D}"/>
              </a:ext>
            </a:extLst>
          </p:cNvPr>
          <p:cNvSpPr>
            <a:spLocks noGrp="1"/>
          </p:cNvSpPr>
          <p:nvPr>
            <p:ph type="dt" sz="half" idx="10"/>
          </p:nvPr>
        </p:nvSpPr>
        <p:spPr/>
        <p:txBody>
          <a:bodyPr/>
          <a:lstStyle/>
          <a:p>
            <a:pPr fontAlgn="base">
              <a:spcBef>
                <a:spcPct val="0"/>
              </a:spcBef>
              <a:spcAft>
                <a:spcPct val="0"/>
              </a:spcAft>
            </a:pPr>
            <a:r>
              <a:rPr lang="en-GB">
                <a:solidFill>
                  <a:srgbClr val="3F4548"/>
                </a:solidFill>
              </a:rPr>
              <a:t>18 October 2019</a:t>
            </a:r>
            <a:endParaRPr lang="en-GB" dirty="0">
              <a:solidFill>
                <a:srgbClr val="3F4548"/>
              </a:solidFill>
            </a:endParaRPr>
          </a:p>
        </p:txBody>
      </p:sp>
      <p:sp>
        <p:nvSpPr>
          <p:cNvPr id="4" name="Slide Number Placeholder 3">
            <a:extLst>
              <a:ext uri="{FF2B5EF4-FFF2-40B4-BE49-F238E27FC236}">
                <a16:creationId xmlns:a16="http://schemas.microsoft.com/office/drawing/2014/main" xmlns="" id="{336FB9C9-97DC-4B60-90A4-7B347E99A7CB}"/>
              </a:ext>
            </a:extLst>
          </p:cNvPr>
          <p:cNvSpPr>
            <a:spLocks noGrp="1"/>
          </p:cNvSpPr>
          <p:nvPr>
            <p:ph type="sldNum" sz="quarter" idx="12"/>
          </p:nvPr>
        </p:nvSpPr>
        <p:spPr/>
        <p:txBody>
          <a:bodyPr/>
          <a:lstStyle/>
          <a:p>
            <a:pPr fontAlgn="base">
              <a:spcBef>
                <a:spcPct val="0"/>
              </a:spcBef>
              <a:spcAft>
                <a:spcPct val="0"/>
              </a:spcAft>
            </a:pPr>
            <a:fld id="{65C5C0B4-F90D-4B90-B187-E84366B07232}" type="slidenum">
              <a:rPr lang="en-GB" smtClean="0"/>
              <a:pPr fontAlgn="base">
                <a:spcBef>
                  <a:spcPct val="0"/>
                </a:spcBef>
                <a:spcAft>
                  <a:spcPct val="0"/>
                </a:spcAft>
              </a:pPr>
              <a:t>24</a:t>
            </a:fld>
            <a:endParaRPr lang="en-GB" dirty="0"/>
          </a:p>
        </p:txBody>
      </p:sp>
      <p:sp>
        <p:nvSpPr>
          <p:cNvPr id="5" name="Content Placeholder 4">
            <a:extLst>
              <a:ext uri="{FF2B5EF4-FFF2-40B4-BE49-F238E27FC236}">
                <a16:creationId xmlns:a16="http://schemas.microsoft.com/office/drawing/2014/main" xmlns="" id="{C7401A59-C472-491D-BB1D-D94294E3A35F}"/>
              </a:ext>
            </a:extLst>
          </p:cNvPr>
          <p:cNvSpPr>
            <a:spLocks noGrp="1"/>
          </p:cNvSpPr>
          <p:nvPr>
            <p:ph idx="1"/>
          </p:nvPr>
        </p:nvSpPr>
        <p:spPr>
          <a:xfrm>
            <a:off x="624371" y="1658938"/>
            <a:ext cx="11152339" cy="4640262"/>
          </a:xfrm>
          <a:ln>
            <a:noFill/>
          </a:ln>
        </p:spPr>
        <p:txBody>
          <a:bodyPr/>
          <a:lstStyle/>
          <a:p>
            <a:pPr marL="0" indent="0">
              <a:buNone/>
            </a:pPr>
            <a:r>
              <a:rPr lang="en-GB" b="1" dirty="0"/>
              <a:t>CONTEXT:</a:t>
            </a:r>
          </a:p>
          <a:p>
            <a:pPr marL="0" indent="0">
              <a:buNone/>
            </a:pPr>
            <a:endParaRPr lang="en-GB" b="1" dirty="0"/>
          </a:p>
          <a:p>
            <a:pPr marL="0" indent="0">
              <a:spcBef>
                <a:spcPts val="900"/>
              </a:spcBef>
              <a:buNone/>
            </a:pPr>
            <a:r>
              <a:rPr lang="en-GB" b="1" dirty="0"/>
              <a:t>TECHNIQUES? – </a:t>
            </a:r>
            <a:r>
              <a:rPr lang="en-GB" dirty="0" err="1"/>
              <a:t>AvE</a:t>
            </a:r>
            <a:r>
              <a:rPr lang="en-GB" dirty="0"/>
              <a:t>, GLM/Survival, machine learning … other? …</a:t>
            </a:r>
          </a:p>
          <a:p>
            <a:pPr marL="0" indent="0">
              <a:spcBef>
                <a:spcPts val="900"/>
              </a:spcBef>
              <a:buNone/>
            </a:pPr>
            <a:r>
              <a:rPr lang="en-GB" dirty="0"/>
              <a:t>Data enrichment (and related issues around postcode </a:t>
            </a:r>
            <a:r>
              <a:rPr lang="en-GB" dirty="0" err="1"/>
              <a:t>eg</a:t>
            </a:r>
            <a:r>
              <a:rPr lang="en-GB" dirty="0"/>
              <a:t> grouping methods)</a:t>
            </a:r>
          </a:p>
          <a:p>
            <a:pPr marL="0" indent="0">
              <a:spcBef>
                <a:spcPts val="900"/>
              </a:spcBef>
              <a:buNone/>
            </a:pPr>
            <a:r>
              <a:rPr lang="en-GB" dirty="0"/>
              <a:t>Proxies (</a:t>
            </a:r>
            <a:r>
              <a:rPr lang="en-GB" dirty="0" err="1"/>
              <a:t>eg</a:t>
            </a:r>
            <a:r>
              <a:rPr lang="en-GB" dirty="0"/>
              <a:t> postcode for postcode rating)</a:t>
            </a:r>
          </a:p>
          <a:p>
            <a:pPr marL="0" indent="0">
              <a:spcBef>
                <a:spcPts val="900"/>
              </a:spcBef>
              <a:buNone/>
            </a:pPr>
            <a:r>
              <a:rPr lang="en-GB" dirty="0"/>
              <a:t>Uncertainty / credibility / model risk</a:t>
            </a:r>
          </a:p>
          <a:p>
            <a:pPr marL="0" indent="0">
              <a:spcBef>
                <a:spcPts val="900"/>
              </a:spcBef>
              <a:buNone/>
            </a:pPr>
            <a:r>
              <a:rPr lang="en-GB" dirty="0"/>
              <a:t>Implicit assumptions made – </a:t>
            </a:r>
            <a:r>
              <a:rPr lang="en-GB" dirty="0" err="1"/>
              <a:t>eg</a:t>
            </a:r>
            <a:r>
              <a:rPr lang="en-GB" dirty="0"/>
              <a:t> homogeneity – problems with dispersion?</a:t>
            </a:r>
          </a:p>
          <a:p>
            <a:pPr marL="0" indent="0">
              <a:spcBef>
                <a:spcPts val="900"/>
              </a:spcBef>
              <a:buNone/>
            </a:pPr>
            <a:r>
              <a:rPr lang="en-GB" dirty="0"/>
              <a:t>Time units – is a year still adequate for high ages?</a:t>
            </a:r>
          </a:p>
          <a:p>
            <a:pPr marL="0" indent="0">
              <a:spcBef>
                <a:spcPts val="900"/>
              </a:spcBef>
              <a:buNone/>
            </a:pPr>
            <a:r>
              <a:rPr lang="en-GB" dirty="0"/>
              <a:t>Selection effects</a:t>
            </a:r>
            <a:endParaRPr lang="en-US" dirty="0"/>
          </a:p>
        </p:txBody>
      </p:sp>
      <p:sp>
        <p:nvSpPr>
          <p:cNvPr id="6" name="Rectangle 5">
            <a:extLst>
              <a:ext uri="{FF2B5EF4-FFF2-40B4-BE49-F238E27FC236}">
                <a16:creationId xmlns:a16="http://schemas.microsoft.com/office/drawing/2014/main" xmlns="" id="{0174471B-2C9A-4E89-81F9-7DFDF1D3EA99}"/>
              </a:ext>
            </a:extLst>
          </p:cNvPr>
          <p:cNvSpPr/>
          <p:nvPr/>
        </p:nvSpPr>
        <p:spPr>
          <a:xfrm>
            <a:off x="2758018" y="1555748"/>
            <a:ext cx="1899920" cy="69088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prstClr val="white"/>
                </a:solidFill>
              </a:rPr>
              <a:t>PORTFOLIO DATA</a:t>
            </a:r>
            <a:endParaRPr lang="en-US" b="1" dirty="0">
              <a:solidFill>
                <a:prstClr val="white"/>
              </a:solidFill>
            </a:endParaRPr>
          </a:p>
        </p:txBody>
      </p:sp>
      <p:sp>
        <p:nvSpPr>
          <p:cNvPr id="7" name="Rectangle 6">
            <a:extLst>
              <a:ext uri="{FF2B5EF4-FFF2-40B4-BE49-F238E27FC236}">
                <a16:creationId xmlns:a16="http://schemas.microsoft.com/office/drawing/2014/main" xmlns="" id="{DBE73D48-E0A6-4F7D-BC51-A7E7CD0CB8F3}"/>
              </a:ext>
            </a:extLst>
          </p:cNvPr>
          <p:cNvSpPr/>
          <p:nvPr/>
        </p:nvSpPr>
        <p:spPr>
          <a:xfrm>
            <a:off x="6982884" y="1555748"/>
            <a:ext cx="1899920" cy="69088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prstClr val="white"/>
                </a:solidFill>
              </a:rPr>
              <a:t>MORTALITY BASIS</a:t>
            </a:r>
            <a:endParaRPr lang="en-US" b="1" dirty="0">
              <a:solidFill>
                <a:prstClr val="white"/>
              </a:solidFill>
            </a:endParaRPr>
          </a:p>
        </p:txBody>
      </p:sp>
      <p:sp>
        <p:nvSpPr>
          <p:cNvPr id="9" name="Arrow: Right 8">
            <a:extLst>
              <a:ext uri="{FF2B5EF4-FFF2-40B4-BE49-F238E27FC236}">
                <a16:creationId xmlns:a16="http://schemas.microsoft.com/office/drawing/2014/main" xmlns="" id="{E1339A24-643D-4AB0-98E1-1D888A325E0B}"/>
              </a:ext>
            </a:extLst>
          </p:cNvPr>
          <p:cNvSpPr/>
          <p:nvPr/>
        </p:nvSpPr>
        <p:spPr>
          <a:xfrm>
            <a:off x="4987291" y="1591308"/>
            <a:ext cx="1666240" cy="619760"/>
          </a:xfrm>
          <a:prstGeom prst="rightArrow">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prstClr val="white"/>
                </a:solidFill>
              </a:rPr>
              <a:t>ANALYSIS</a:t>
            </a:r>
            <a:endParaRPr lang="en-US" b="1" dirty="0">
              <a:solidFill>
                <a:prstClr val="white"/>
              </a:solidFill>
            </a:endParaRPr>
          </a:p>
        </p:txBody>
      </p:sp>
      <p:sp>
        <p:nvSpPr>
          <p:cNvPr id="10" name="Rectangle 9">
            <a:extLst>
              <a:ext uri="{FF2B5EF4-FFF2-40B4-BE49-F238E27FC236}">
                <a16:creationId xmlns:a16="http://schemas.microsoft.com/office/drawing/2014/main" xmlns="" id="{E73817B3-B36B-4E4D-8987-84A7233914B0}"/>
              </a:ext>
            </a:extLst>
          </p:cNvPr>
          <p:cNvSpPr/>
          <p:nvPr/>
        </p:nvSpPr>
        <p:spPr>
          <a:xfrm>
            <a:off x="9307830" y="1555748"/>
            <a:ext cx="1899920" cy="69088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solidFill>
                  <a:prstClr val="white"/>
                </a:solidFill>
              </a:rPr>
              <a:t>… or morbidity or other </a:t>
            </a:r>
            <a:r>
              <a:rPr lang="en-GB" sz="1600" b="1" dirty="0" err="1">
                <a:solidFill>
                  <a:prstClr val="white"/>
                </a:solidFill>
              </a:rPr>
              <a:t>dec</a:t>
            </a:r>
            <a:r>
              <a:rPr lang="en-GB" sz="1600" b="1">
                <a:solidFill>
                  <a:prstClr val="white"/>
                </a:solidFill>
              </a:rPr>
              <a:t>.’s</a:t>
            </a:r>
            <a:r>
              <a:rPr lang="en-GB" sz="1600" b="1" dirty="0">
                <a:solidFill>
                  <a:prstClr val="white"/>
                </a:solidFill>
              </a:rPr>
              <a:t>? …</a:t>
            </a:r>
            <a:endParaRPr lang="en-US" sz="1600" b="1" dirty="0">
              <a:solidFill>
                <a:prstClr val="white"/>
              </a:solidFill>
            </a:endParaRPr>
          </a:p>
        </p:txBody>
      </p:sp>
    </p:spTree>
    <p:extLst>
      <p:ext uri="{BB962C8B-B14F-4D97-AF65-F5344CB8AC3E}">
        <p14:creationId xmlns:p14="http://schemas.microsoft.com/office/powerpoint/2010/main" val="277664202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800" dirty="0"/>
              <a:t>Communication of complex risk behaviours in ways that are easy to understand</a:t>
            </a:r>
            <a:r>
              <a:rPr lang="en-GB" dirty="0"/>
              <a:t/>
            </a:r>
            <a:br>
              <a:rPr lang="en-GB" dirty="0"/>
            </a:br>
            <a:endParaRPr lang="en-GB" dirty="0"/>
          </a:p>
        </p:txBody>
      </p:sp>
      <p:sp>
        <p:nvSpPr>
          <p:cNvPr id="3" name="Content Placeholder 2"/>
          <p:cNvSpPr>
            <a:spLocks noGrp="1"/>
          </p:cNvSpPr>
          <p:nvPr>
            <p:ph idx="1"/>
          </p:nvPr>
        </p:nvSpPr>
        <p:spPr/>
        <p:txBody>
          <a:bodyPr/>
          <a:lstStyle/>
          <a:p>
            <a:r>
              <a:rPr lang="en-GB" dirty="0" smtClean="0"/>
              <a:t>Not as simple as “Level” – demographic assumptions have many vectors such as “Trend”, “Shape” and “Classification”</a:t>
            </a:r>
          </a:p>
          <a:p>
            <a:r>
              <a:rPr lang="en-GB" dirty="0" smtClean="0"/>
              <a:t>These effect not only the “reserve” but also the “risk”</a:t>
            </a:r>
          </a:p>
          <a:p>
            <a:r>
              <a:rPr lang="en-GB" dirty="0" smtClean="0"/>
              <a:t>Overly Simple (</a:t>
            </a:r>
            <a:r>
              <a:rPr lang="en-GB" dirty="0" err="1" smtClean="0"/>
              <a:t>EoL</a:t>
            </a:r>
            <a:r>
              <a:rPr lang="en-GB" dirty="0" smtClean="0"/>
              <a:t>) vs Hard to Interpret (Heat maps)</a:t>
            </a:r>
          </a:p>
          <a:p>
            <a:pPr marL="0" indent="0">
              <a:buNone/>
            </a:pPr>
            <a:r>
              <a:rPr lang="en-GB" dirty="0"/>
              <a:t>The intention is </a:t>
            </a:r>
            <a:r>
              <a:rPr lang="en-GB" dirty="0" smtClean="0"/>
              <a:t>to commission a paper that will </a:t>
            </a:r>
            <a:r>
              <a:rPr lang="en-GB" dirty="0"/>
              <a:t>consider:</a:t>
            </a:r>
          </a:p>
          <a:p>
            <a:pPr lvl="1"/>
            <a:r>
              <a:rPr lang="en-GB" sz="1600" dirty="0"/>
              <a:t>The ideal properties that a metric or metrics should have</a:t>
            </a:r>
          </a:p>
          <a:p>
            <a:pPr lvl="1"/>
            <a:r>
              <a:rPr lang="en-GB" sz="1600" dirty="0"/>
              <a:t>A critique of the current available measures against these properties</a:t>
            </a:r>
          </a:p>
          <a:p>
            <a:pPr lvl="1"/>
            <a:r>
              <a:rPr lang="en-GB" sz="1600" dirty="0"/>
              <a:t>Consider possible new or alternative metrics</a:t>
            </a:r>
          </a:p>
          <a:p>
            <a:pPr lvl="1"/>
            <a:r>
              <a:rPr lang="en-GB" sz="1600" dirty="0"/>
              <a:t>Assess the use of benchmarking for best estimate and risk calibrations used in the industry and by the regulator</a:t>
            </a:r>
          </a:p>
          <a:p>
            <a:endParaRPr lang="en-GB" dirty="0"/>
          </a:p>
        </p:txBody>
      </p:sp>
      <p:sp>
        <p:nvSpPr>
          <p:cNvPr id="4" name="Date Placeholder 3"/>
          <p:cNvSpPr>
            <a:spLocks noGrp="1"/>
          </p:cNvSpPr>
          <p:nvPr>
            <p:ph type="dt" sz="half" idx="10"/>
          </p:nvPr>
        </p:nvSpPr>
        <p:spPr/>
        <p:txBody>
          <a:bodyPr/>
          <a:lstStyle/>
          <a:p>
            <a:fld id="{BC1242CF-12C1-4411-B532-E91306108269}" type="datetime4">
              <a:rPr lang="en-GB" smtClean="0">
                <a:solidFill>
                  <a:srgbClr val="3F4548"/>
                </a:solidFill>
              </a:rPr>
              <a:pPr/>
              <a:t>03 November 2019</a:t>
            </a:fld>
            <a:endParaRPr lang="en-GB">
              <a:solidFill>
                <a:srgbClr val="3F4548"/>
              </a:solidFill>
            </a:endParaRPr>
          </a:p>
        </p:txBody>
      </p:sp>
      <p:sp>
        <p:nvSpPr>
          <p:cNvPr id="5" name="Slide Number Placeholder 4"/>
          <p:cNvSpPr>
            <a:spLocks noGrp="1"/>
          </p:cNvSpPr>
          <p:nvPr>
            <p:ph type="sldNum" sz="quarter" idx="12"/>
          </p:nvPr>
        </p:nvSpPr>
        <p:spPr/>
        <p:txBody>
          <a:bodyPr/>
          <a:lstStyle/>
          <a:p>
            <a:fld id="{FE8DA6AF-1811-4E27-A96F-54109F1D0275}" type="slidenum">
              <a:rPr lang="en-GB" smtClean="0"/>
              <a:pPr/>
              <a:t>25</a:t>
            </a:fld>
            <a:endParaRPr lang="en-GB"/>
          </a:p>
        </p:txBody>
      </p:sp>
    </p:spTree>
    <p:extLst>
      <p:ext uri="{BB962C8B-B14F-4D97-AF65-F5344CB8AC3E}">
        <p14:creationId xmlns:p14="http://schemas.microsoft.com/office/powerpoint/2010/main" val="366543067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fontAlgn="base">
              <a:spcBef>
                <a:spcPct val="0"/>
              </a:spcBef>
              <a:spcAft>
                <a:spcPct val="0"/>
              </a:spcAft>
            </a:pPr>
            <a:fld id="{0D5A5B80-4E0E-41F8-BFF5-504EC24C412E}" type="datetime4">
              <a:rPr lang="en-GB" smtClean="0">
                <a:solidFill>
                  <a:srgbClr val="3F4548"/>
                </a:solidFill>
              </a:rPr>
              <a:pPr fontAlgn="base">
                <a:spcBef>
                  <a:spcPct val="0"/>
                </a:spcBef>
                <a:spcAft>
                  <a:spcPct val="0"/>
                </a:spcAft>
              </a:pPr>
              <a:t>03 November 2019</a:t>
            </a:fld>
            <a:endParaRPr lang="en-GB" dirty="0">
              <a:solidFill>
                <a:srgbClr val="3F4548"/>
              </a:solidFill>
            </a:endParaRPr>
          </a:p>
        </p:txBody>
      </p:sp>
      <p:sp>
        <p:nvSpPr>
          <p:cNvPr id="3" name="Slide Number Placeholder 2"/>
          <p:cNvSpPr>
            <a:spLocks noGrp="1"/>
          </p:cNvSpPr>
          <p:nvPr>
            <p:ph type="sldNum" sz="quarter" idx="12"/>
          </p:nvPr>
        </p:nvSpPr>
        <p:spPr/>
        <p:txBody>
          <a:bodyPr/>
          <a:lstStyle/>
          <a:p>
            <a:pPr fontAlgn="base">
              <a:spcBef>
                <a:spcPct val="0"/>
              </a:spcBef>
              <a:spcAft>
                <a:spcPct val="0"/>
              </a:spcAft>
            </a:pPr>
            <a:fld id="{65C5C0B4-F90D-4B90-B187-E84366B07232}" type="slidenum">
              <a:rPr lang="en-GB" smtClean="0"/>
              <a:pPr fontAlgn="base">
                <a:spcBef>
                  <a:spcPct val="0"/>
                </a:spcBef>
                <a:spcAft>
                  <a:spcPct val="0"/>
                </a:spcAft>
              </a:pPr>
              <a:t>26</a:t>
            </a:fld>
            <a:endParaRPr lang="en-GB" dirty="0"/>
          </a:p>
        </p:txBody>
      </p:sp>
      <p:sp>
        <p:nvSpPr>
          <p:cNvPr id="4" name="Title 3"/>
          <p:cNvSpPr>
            <a:spLocks noGrp="1"/>
          </p:cNvSpPr>
          <p:nvPr>
            <p:ph type="title"/>
          </p:nvPr>
        </p:nvSpPr>
        <p:spPr/>
        <p:txBody>
          <a:bodyPr/>
          <a:lstStyle/>
          <a:p>
            <a:r>
              <a:rPr lang="en-GB" dirty="0" smtClean="0"/>
              <a:t>Road Map</a:t>
            </a:r>
            <a:endParaRPr lang="en-GB" dirty="0"/>
          </a:p>
        </p:txBody>
      </p:sp>
      <p:graphicFrame>
        <p:nvGraphicFramePr>
          <p:cNvPr id="6" name="Diagram 5"/>
          <p:cNvGraphicFramePr/>
          <p:nvPr>
            <p:extLst>
              <p:ext uri="{D42A27DB-BD31-4B8C-83A1-F6EECF244321}">
                <p14:modId xmlns:p14="http://schemas.microsoft.com/office/powerpoint/2010/main" val="3345127858"/>
              </p:ext>
            </p:extLst>
          </p:nvPr>
        </p:nvGraphicFramePr>
        <p:xfrm>
          <a:off x="426720" y="1306286"/>
          <a:ext cx="8482149" cy="48320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Left Brace 6"/>
          <p:cNvSpPr/>
          <p:nvPr/>
        </p:nvSpPr>
        <p:spPr>
          <a:xfrm>
            <a:off x="1285875" y="1306286"/>
            <a:ext cx="933450" cy="732064"/>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sp>
        <p:nvSpPr>
          <p:cNvPr id="8" name="TextBox 7"/>
          <p:cNvSpPr txBox="1"/>
          <p:nvPr/>
        </p:nvSpPr>
        <p:spPr>
          <a:xfrm>
            <a:off x="527052" y="1487652"/>
            <a:ext cx="973455" cy="369332"/>
          </a:xfrm>
          <a:prstGeom prst="rect">
            <a:avLst/>
          </a:prstGeom>
          <a:noFill/>
        </p:spPr>
        <p:txBody>
          <a:bodyPr wrap="square" rtlCol="0">
            <a:spAutoFit/>
          </a:bodyPr>
          <a:lstStyle/>
          <a:p>
            <a:r>
              <a:rPr lang="en-GB" dirty="0" smtClean="0"/>
              <a:t>2019</a:t>
            </a:r>
            <a:endParaRPr lang="en-GB" dirty="0"/>
          </a:p>
        </p:txBody>
      </p:sp>
      <p:sp>
        <p:nvSpPr>
          <p:cNvPr id="9" name="Left Brace 8"/>
          <p:cNvSpPr/>
          <p:nvPr/>
        </p:nvSpPr>
        <p:spPr>
          <a:xfrm>
            <a:off x="1285875" y="2310342"/>
            <a:ext cx="933450" cy="1728258"/>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sp>
        <p:nvSpPr>
          <p:cNvPr id="10" name="TextBox 9"/>
          <p:cNvSpPr txBox="1"/>
          <p:nvPr/>
        </p:nvSpPr>
        <p:spPr>
          <a:xfrm>
            <a:off x="593727" y="3014644"/>
            <a:ext cx="973455" cy="369332"/>
          </a:xfrm>
          <a:prstGeom prst="rect">
            <a:avLst/>
          </a:prstGeom>
          <a:noFill/>
        </p:spPr>
        <p:txBody>
          <a:bodyPr wrap="square" rtlCol="0">
            <a:spAutoFit/>
          </a:bodyPr>
          <a:lstStyle/>
          <a:p>
            <a:r>
              <a:rPr lang="en-GB" dirty="0" smtClean="0"/>
              <a:t>2020</a:t>
            </a:r>
            <a:endParaRPr lang="en-GB" dirty="0"/>
          </a:p>
        </p:txBody>
      </p:sp>
      <p:sp>
        <p:nvSpPr>
          <p:cNvPr id="11" name="Left Brace 10"/>
          <p:cNvSpPr/>
          <p:nvPr/>
        </p:nvSpPr>
        <p:spPr>
          <a:xfrm>
            <a:off x="1285875" y="4410075"/>
            <a:ext cx="933450" cy="1728258"/>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sp>
        <p:nvSpPr>
          <p:cNvPr id="12" name="TextBox 11"/>
          <p:cNvSpPr txBox="1"/>
          <p:nvPr/>
        </p:nvSpPr>
        <p:spPr>
          <a:xfrm>
            <a:off x="593727" y="5114377"/>
            <a:ext cx="973455" cy="369332"/>
          </a:xfrm>
          <a:prstGeom prst="rect">
            <a:avLst/>
          </a:prstGeom>
          <a:noFill/>
        </p:spPr>
        <p:txBody>
          <a:bodyPr wrap="square" rtlCol="0">
            <a:spAutoFit/>
          </a:bodyPr>
          <a:lstStyle/>
          <a:p>
            <a:r>
              <a:rPr lang="en-GB" dirty="0" smtClean="0"/>
              <a:t>2021</a:t>
            </a:r>
            <a:endParaRPr lang="en-GB" dirty="0"/>
          </a:p>
        </p:txBody>
      </p:sp>
      <p:sp>
        <p:nvSpPr>
          <p:cNvPr id="13" name="Right Arrow 12"/>
          <p:cNvSpPr/>
          <p:nvPr/>
        </p:nvSpPr>
        <p:spPr>
          <a:xfrm rot="13384395">
            <a:off x="6383825" y="2151360"/>
            <a:ext cx="1596046" cy="489013"/>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p:cNvSpPr txBox="1"/>
          <p:nvPr/>
        </p:nvSpPr>
        <p:spPr>
          <a:xfrm>
            <a:off x="7524750" y="2934804"/>
            <a:ext cx="1551126" cy="369332"/>
          </a:xfrm>
          <a:prstGeom prst="rect">
            <a:avLst/>
          </a:prstGeom>
          <a:noFill/>
        </p:spPr>
        <p:txBody>
          <a:bodyPr wrap="square" rtlCol="0">
            <a:spAutoFit/>
          </a:bodyPr>
          <a:lstStyle/>
          <a:p>
            <a:r>
              <a:rPr lang="en-GB" dirty="0" smtClean="0"/>
              <a:t>We are here!</a:t>
            </a:r>
            <a:endParaRPr lang="en-GB" dirty="0"/>
          </a:p>
        </p:txBody>
      </p:sp>
    </p:spTree>
    <p:extLst>
      <p:ext uri="{BB962C8B-B14F-4D97-AF65-F5344CB8AC3E}">
        <p14:creationId xmlns:p14="http://schemas.microsoft.com/office/powerpoint/2010/main" val="178155698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9634" y="2708366"/>
            <a:ext cx="11512731" cy="1445623"/>
          </a:xfrm>
        </p:spPr>
        <p:txBody>
          <a:bodyPr/>
          <a:lstStyle/>
          <a:p>
            <a:pPr algn="ctr"/>
            <a:r>
              <a:rPr lang="en-GB" dirty="0" smtClean="0"/>
              <a:t>How do you get involved?</a:t>
            </a:r>
            <a:endParaRPr lang="en-GB" dirty="0"/>
          </a:p>
        </p:txBody>
      </p:sp>
      <p:sp>
        <p:nvSpPr>
          <p:cNvPr id="3" name="Date Placeholder 2"/>
          <p:cNvSpPr>
            <a:spLocks noGrp="1"/>
          </p:cNvSpPr>
          <p:nvPr>
            <p:ph type="dt" sz="half" idx="10"/>
          </p:nvPr>
        </p:nvSpPr>
        <p:spPr/>
        <p:txBody>
          <a:bodyPr/>
          <a:lstStyle/>
          <a:p>
            <a:fld id="{00CB7BE8-6A98-487E-A0BA-75F334DA4484}" type="datetime4">
              <a:rPr lang="en-GB" smtClean="0">
                <a:solidFill>
                  <a:srgbClr val="3F4548"/>
                </a:solidFill>
              </a:rPr>
              <a:pPr/>
              <a:t>03 November 2019</a:t>
            </a:fld>
            <a:endParaRPr lang="en-GB">
              <a:solidFill>
                <a:srgbClr val="3F4548"/>
              </a:solidFill>
            </a:endParaRPr>
          </a:p>
        </p:txBody>
      </p:sp>
      <p:sp>
        <p:nvSpPr>
          <p:cNvPr id="4" name="Slide Number Placeholder 3"/>
          <p:cNvSpPr>
            <a:spLocks noGrp="1"/>
          </p:cNvSpPr>
          <p:nvPr>
            <p:ph type="sldNum" sz="quarter" idx="12"/>
          </p:nvPr>
        </p:nvSpPr>
        <p:spPr/>
        <p:txBody>
          <a:bodyPr/>
          <a:lstStyle/>
          <a:p>
            <a:fld id="{CCC5EDD3-CB13-45EB-8A5C-B486875EE4D2}" type="slidenum">
              <a:rPr lang="en-GB" smtClean="0"/>
              <a:pPr/>
              <a:t>27</a:t>
            </a:fld>
            <a:endParaRPr lang="en-GB"/>
          </a:p>
        </p:txBody>
      </p:sp>
    </p:spTree>
    <p:extLst>
      <p:ext uri="{BB962C8B-B14F-4D97-AF65-F5344CB8AC3E}">
        <p14:creationId xmlns:p14="http://schemas.microsoft.com/office/powerpoint/2010/main" val="298209777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Member Interest Group</a:t>
            </a:r>
            <a:endParaRPr lang="en-GB" dirty="0"/>
          </a:p>
        </p:txBody>
      </p:sp>
      <p:sp>
        <p:nvSpPr>
          <p:cNvPr id="4" name="Date Placeholder 3"/>
          <p:cNvSpPr>
            <a:spLocks noGrp="1"/>
          </p:cNvSpPr>
          <p:nvPr>
            <p:ph type="dt" sz="half" idx="10"/>
          </p:nvPr>
        </p:nvSpPr>
        <p:spPr/>
        <p:txBody>
          <a:bodyPr/>
          <a:lstStyle/>
          <a:p>
            <a:fld id="{BC1242CF-12C1-4411-B532-E91306108269}" type="datetime4">
              <a:rPr lang="en-GB" smtClean="0">
                <a:solidFill>
                  <a:srgbClr val="3F4548"/>
                </a:solidFill>
              </a:rPr>
              <a:pPr/>
              <a:t>03 November 2019</a:t>
            </a:fld>
            <a:endParaRPr lang="en-GB">
              <a:solidFill>
                <a:srgbClr val="3F4548"/>
              </a:solidFill>
            </a:endParaRPr>
          </a:p>
        </p:txBody>
      </p:sp>
      <p:sp>
        <p:nvSpPr>
          <p:cNvPr id="5" name="Slide Number Placeholder 4"/>
          <p:cNvSpPr>
            <a:spLocks noGrp="1"/>
          </p:cNvSpPr>
          <p:nvPr>
            <p:ph type="sldNum" sz="quarter" idx="12"/>
          </p:nvPr>
        </p:nvSpPr>
        <p:spPr/>
        <p:txBody>
          <a:bodyPr/>
          <a:lstStyle/>
          <a:p>
            <a:fld id="{FE8DA6AF-1811-4E27-A96F-54109F1D0275}" type="slidenum">
              <a:rPr lang="en-GB" smtClean="0"/>
              <a:pPr/>
              <a:t>28</a:t>
            </a:fld>
            <a:endParaRPr lang="en-GB"/>
          </a:p>
        </p:txBody>
      </p:sp>
    </p:spTree>
    <p:extLst>
      <p:ext uri="{BB962C8B-B14F-4D97-AF65-F5344CB8AC3E}">
        <p14:creationId xmlns:p14="http://schemas.microsoft.com/office/powerpoint/2010/main" val="108752256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Member Interest Group</a:t>
            </a:r>
            <a:endParaRPr lang="en-GB" dirty="0"/>
          </a:p>
        </p:txBody>
      </p:sp>
      <p:sp>
        <p:nvSpPr>
          <p:cNvPr id="3" name="Content Placeholder 2"/>
          <p:cNvSpPr>
            <a:spLocks noGrp="1"/>
          </p:cNvSpPr>
          <p:nvPr>
            <p:ph idx="1"/>
          </p:nvPr>
        </p:nvSpPr>
        <p:spPr/>
        <p:txBody>
          <a:bodyPr/>
          <a:lstStyle/>
          <a:p>
            <a:r>
              <a:rPr lang="en-GB" dirty="0" smtClean="0"/>
              <a:t>Community</a:t>
            </a:r>
          </a:p>
          <a:p>
            <a:endParaRPr lang="en-GB" dirty="0" smtClean="0"/>
          </a:p>
          <a:p>
            <a:endParaRPr lang="en-GB" dirty="0"/>
          </a:p>
        </p:txBody>
      </p:sp>
      <p:sp>
        <p:nvSpPr>
          <p:cNvPr id="4" name="Date Placeholder 3"/>
          <p:cNvSpPr>
            <a:spLocks noGrp="1"/>
          </p:cNvSpPr>
          <p:nvPr>
            <p:ph type="dt" sz="half" idx="10"/>
          </p:nvPr>
        </p:nvSpPr>
        <p:spPr/>
        <p:txBody>
          <a:bodyPr/>
          <a:lstStyle/>
          <a:p>
            <a:fld id="{BC1242CF-12C1-4411-B532-E91306108269}" type="datetime4">
              <a:rPr lang="en-GB" smtClean="0">
                <a:solidFill>
                  <a:srgbClr val="3F4548"/>
                </a:solidFill>
              </a:rPr>
              <a:pPr/>
              <a:t>04 November 2019</a:t>
            </a:fld>
            <a:endParaRPr lang="en-GB">
              <a:solidFill>
                <a:srgbClr val="3F4548"/>
              </a:solidFill>
            </a:endParaRPr>
          </a:p>
        </p:txBody>
      </p:sp>
      <p:sp>
        <p:nvSpPr>
          <p:cNvPr id="5" name="Slide Number Placeholder 4"/>
          <p:cNvSpPr>
            <a:spLocks noGrp="1"/>
          </p:cNvSpPr>
          <p:nvPr>
            <p:ph type="sldNum" sz="quarter" idx="12"/>
          </p:nvPr>
        </p:nvSpPr>
        <p:spPr/>
        <p:txBody>
          <a:bodyPr/>
          <a:lstStyle/>
          <a:p>
            <a:fld id="{FE8DA6AF-1811-4E27-A96F-54109F1D0275}" type="slidenum">
              <a:rPr lang="en-GB" smtClean="0"/>
              <a:pPr/>
              <a:t>29</a:t>
            </a:fld>
            <a:endParaRPr lang="en-GB"/>
          </a:p>
        </p:txBody>
      </p:sp>
    </p:spTree>
    <p:extLst>
      <p:ext uri="{BB962C8B-B14F-4D97-AF65-F5344CB8AC3E}">
        <p14:creationId xmlns:p14="http://schemas.microsoft.com/office/powerpoint/2010/main" val="380684811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Member Interest Group</a:t>
            </a:r>
            <a:endParaRPr lang="en-GB" dirty="0"/>
          </a:p>
        </p:txBody>
      </p:sp>
      <p:sp>
        <p:nvSpPr>
          <p:cNvPr id="3" name="Content Placeholder 2"/>
          <p:cNvSpPr>
            <a:spLocks noGrp="1"/>
          </p:cNvSpPr>
          <p:nvPr>
            <p:ph idx="1"/>
          </p:nvPr>
        </p:nvSpPr>
        <p:spPr/>
        <p:txBody>
          <a:bodyPr/>
          <a:lstStyle/>
          <a:p>
            <a:r>
              <a:rPr lang="en-GB" dirty="0" smtClean="0"/>
              <a:t>Community</a:t>
            </a:r>
          </a:p>
          <a:p>
            <a:endParaRPr lang="en-GB" dirty="0" smtClean="0"/>
          </a:p>
          <a:p>
            <a:r>
              <a:rPr lang="en-GB" dirty="0" smtClean="0"/>
              <a:t>Communication</a:t>
            </a:r>
          </a:p>
          <a:p>
            <a:endParaRPr lang="en-GB" dirty="0"/>
          </a:p>
          <a:p>
            <a:endParaRPr lang="en-GB" dirty="0"/>
          </a:p>
        </p:txBody>
      </p:sp>
      <p:sp>
        <p:nvSpPr>
          <p:cNvPr id="4" name="Date Placeholder 3"/>
          <p:cNvSpPr>
            <a:spLocks noGrp="1"/>
          </p:cNvSpPr>
          <p:nvPr>
            <p:ph type="dt" sz="half" idx="10"/>
          </p:nvPr>
        </p:nvSpPr>
        <p:spPr/>
        <p:txBody>
          <a:bodyPr/>
          <a:lstStyle/>
          <a:p>
            <a:fld id="{BC1242CF-12C1-4411-B532-E91306108269}" type="datetime4">
              <a:rPr lang="en-GB" smtClean="0">
                <a:solidFill>
                  <a:srgbClr val="3F4548"/>
                </a:solidFill>
              </a:rPr>
              <a:pPr/>
              <a:t>04 November 2019</a:t>
            </a:fld>
            <a:endParaRPr lang="en-GB">
              <a:solidFill>
                <a:srgbClr val="3F4548"/>
              </a:solidFill>
            </a:endParaRPr>
          </a:p>
        </p:txBody>
      </p:sp>
      <p:sp>
        <p:nvSpPr>
          <p:cNvPr id="5" name="Slide Number Placeholder 4"/>
          <p:cNvSpPr>
            <a:spLocks noGrp="1"/>
          </p:cNvSpPr>
          <p:nvPr>
            <p:ph type="sldNum" sz="quarter" idx="12"/>
          </p:nvPr>
        </p:nvSpPr>
        <p:spPr/>
        <p:txBody>
          <a:bodyPr/>
          <a:lstStyle/>
          <a:p>
            <a:fld id="{FE8DA6AF-1811-4E27-A96F-54109F1D0275}" type="slidenum">
              <a:rPr lang="en-GB" smtClean="0"/>
              <a:pPr/>
              <a:t>30</a:t>
            </a:fld>
            <a:endParaRPr lang="en-GB"/>
          </a:p>
        </p:txBody>
      </p:sp>
    </p:spTree>
    <p:extLst>
      <p:ext uri="{BB962C8B-B14F-4D97-AF65-F5344CB8AC3E}">
        <p14:creationId xmlns:p14="http://schemas.microsoft.com/office/powerpoint/2010/main" val="89251118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Member Interest Group</a:t>
            </a:r>
            <a:endParaRPr lang="en-GB" dirty="0"/>
          </a:p>
        </p:txBody>
      </p:sp>
      <p:sp>
        <p:nvSpPr>
          <p:cNvPr id="3" name="Content Placeholder 2"/>
          <p:cNvSpPr>
            <a:spLocks noGrp="1"/>
          </p:cNvSpPr>
          <p:nvPr>
            <p:ph idx="1"/>
          </p:nvPr>
        </p:nvSpPr>
        <p:spPr/>
        <p:txBody>
          <a:bodyPr/>
          <a:lstStyle/>
          <a:p>
            <a:r>
              <a:rPr lang="en-GB" dirty="0" smtClean="0"/>
              <a:t>Community</a:t>
            </a:r>
          </a:p>
          <a:p>
            <a:endParaRPr lang="en-GB" dirty="0" smtClean="0"/>
          </a:p>
          <a:p>
            <a:r>
              <a:rPr lang="en-GB" dirty="0" smtClean="0"/>
              <a:t>Communication</a:t>
            </a:r>
          </a:p>
          <a:p>
            <a:endParaRPr lang="en-GB" dirty="0"/>
          </a:p>
          <a:p>
            <a:r>
              <a:rPr lang="en-GB" dirty="0"/>
              <a:t>Discussion </a:t>
            </a:r>
            <a:r>
              <a:rPr lang="en-GB" dirty="0" smtClean="0"/>
              <a:t>Forum</a:t>
            </a:r>
          </a:p>
          <a:p>
            <a:endParaRPr lang="en-GB" dirty="0"/>
          </a:p>
          <a:p>
            <a:endParaRPr lang="en-GB" dirty="0"/>
          </a:p>
        </p:txBody>
      </p:sp>
      <p:sp>
        <p:nvSpPr>
          <p:cNvPr id="4" name="Date Placeholder 3"/>
          <p:cNvSpPr>
            <a:spLocks noGrp="1"/>
          </p:cNvSpPr>
          <p:nvPr>
            <p:ph type="dt" sz="half" idx="10"/>
          </p:nvPr>
        </p:nvSpPr>
        <p:spPr/>
        <p:txBody>
          <a:bodyPr/>
          <a:lstStyle/>
          <a:p>
            <a:fld id="{BC1242CF-12C1-4411-B532-E91306108269}" type="datetime4">
              <a:rPr lang="en-GB" smtClean="0">
                <a:solidFill>
                  <a:srgbClr val="3F4548"/>
                </a:solidFill>
              </a:rPr>
              <a:pPr/>
              <a:t>04 November 2019</a:t>
            </a:fld>
            <a:endParaRPr lang="en-GB">
              <a:solidFill>
                <a:srgbClr val="3F4548"/>
              </a:solidFill>
            </a:endParaRPr>
          </a:p>
        </p:txBody>
      </p:sp>
      <p:sp>
        <p:nvSpPr>
          <p:cNvPr id="5" name="Slide Number Placeholder 4"/>
          <p:cNvSpPr>
            <a:spLocks noGrp="1"/>
          </p:cNvSpPr>
          <p:nvPr>
            <p:ph type="sldNum" sz="quarter" idx="12"/>
          </p:nvPr>
        </p:nvSpPr>
        <p:spPr/>
        <p:txBody>
          <a:bodyPr/>
          <a:lstStyle/>
          <a:p>
            <a:fld id="{FE8DA6AF-1811-4E27-A96F-54109F1D0275}" type="slidenum">
              <a:rPr lang="en-GB" smtClean="0"/>
              <a:pPr/>
              <a:t>31</a:t>
            </a:fld>
            <a:endParaRPr lang="en-GB"/>
          </a:p>
        </p:txBody>
      </p:sp>
    </p:spTree>
    <p:extLst>
      <p:ext uri="{BB962C8B-B14F-4D97-AF65-F5344CB8AC3E}">
        <p14:creationId xmlns:p14="http://schemas.microsoft.com/office/powerpoint/2010/main" val="103349025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Member Interest Group</a:t>
            </a:r>
            <a:endParaRPr lang="en-GB" dirty="0"/>
          </a:p>
        </p:txBody>
      </p:sp>
      <p:sp>
        <p:nvSpPr>
          <p:cNvPr id="3" name="Content Placeholder 2"/>
          <p:cNvSpPr>
            <a:spLocks noGrp="1"/>
          </p:cNvSpPr>
          <p:nvPr>
            <p:ph idx="1"/>
          </p:nvPr>
        </p:nvSpPr>
        <p:spPr/>
        <p:txBody>
          <a:bodyPr/>
          <a:lstStyle/>
          <a:p>
            <a:r>
              <a:rPr lang="en-GB" dirty="0" smtClean="0"/>
              <a:t>Community</a:t>
            </a:r>
          </a:p>
          <a:p>
            <a:endParaRPr lang="en-GB" dirty="0" smtClean="0"/>
          </a:p>
          <a:p>
            <a:r>
              <a:rPr lang="en-GB" dirty="0" smtClean="0"/>
              <a:t>Communication</a:t>
            </a:r>
          </a:p>
          <a:p>
            <a:endParaRPr lang="en-GB" dirty="0"/>
          </a:p>
          <a:p>
            <a:r>
              <a:rPr lang="en-GB" dirty="0"/>
              <a:t>Discussion </a:t>
            </a:r>
            <a:r>
              <a:rPr lang="en-GB" dirty="0" smtClean="0"/>
              <a:t>Forum</a:t>
            </a:r>
          </a:p>
          <a:p>
            <a:endParaRPr lang="en-GB" dirty="0"/>
          </a:p>
          <a:p>
            <a:r>
              <a:rPr lang="en-GB" dirty="0" smtClean="0"/>
              <a:t>Opportunities</a:t>
            </a:r>
          </a:p>
          <a:p>
            <a:endParaRPr lang="en-GB" dirty="0"/>
          </a:p>
        </p:txBody>
      </p:sp>
      <p:sp>
        <p:nvSpPr>
          <p:cNvPr id="4" name="Date Placeholder 3"/>
          <p:cNvSpPr>
            <a:spLocks noGrp="1"/>
          </p:cNvSpPr>
          <p:nvPr>
            <p:ph type="dt" sz="half" idx="10"/>
          </p:nvPr>
        </p:nvSpPr>
        <p:spPr/>
        <p:txBody>
          <a:bodyPr/>
          <a:lstStyle/>
          <a:p>
            <a:fld id="{BC1242CF-12C1-4411-B532-E91306108269}" type="datetime4">
              <a:rPr lang="en-GB" smtClean="0">
                <a:solidFill>
                  <a:srgbClr val="3F4548"/>
                </a:solidFill>
              </a:rPr>
              <a:pPr/>
              <a:t>04 November 2019</a:t>
            </a:fld>
            <a:endParaRPr lang="en-GB">
              <a:solidFill>
                <a:srgbClr val="3F4548"/>
              </a:solidFill>
            </a:endParaRPr>
          </a:p>
        </p:txBody>
      </p:sp>
      <p:sp>
        <p:nvSpPr>
          <p:cNvPr id="5" name="Slide Number Placeholder 4"/>
          <p:cNvSpPr>
            <a:spLocks noGrp="1"/>
          </p:cNvSpPr>
          <p:nvPr>
            <p:ph type="sldNum" sz="quarter" idx="12"/>
          </p:nvPr>
        </p:nvSpPr>
        <p:spPr/>
        <p:txBody>
          <a:bodyPr/>
          <a:lstStyle/>
          <a:p>
            <a:fld id="{FE8DA6AF-1811-4E27-A96F-54109F1D0275}" type="slidenum">
              <a:rPr lang="en-GB" smtClean="0"/>
              <a:pPr/>
              <a:t>32</a:t>
            </a:fld>
            <a:endParaRPr lang="en-GB"/>
          </a:p>
        </p:txBody>
      </p:sp>
    </p:spTree>
    <p:extLst>
      <p:ext uri="{BB962C8B-B14F-4D97-AF65-F5344CB8AC3E}">
        <p14:creationId xmlns:p14="http://schemas.microsoft.com/office/powerpoint/2010/main" val="319411699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Longevity Bulletin Assistant Editor</a:t>
            </a:r>
            <a:endParaRPr lang="en-GB" dirty="0"/>
          </a:p>
        </p:txBody>
      </p:sp>
      <p:sp>
        <p:nvSpPr>
          <p:cNvPr id="3" name="Content Placeholder 2"/>
          <p:cNvSpPr>
            <a:spLocks noGrp="1"/>
          </p:cNvSpPr>
          <p:nvPr>
            <p:ph idx="1"/>
          </p:nvPr>
        </p:nvSpPr>
        <p:spPr/>
        <p:txBody>
          <a:bodyPr/>
          <a:lstStyle/>
          <a:p>
            <a:r>
              <a:rPr lang="en-GB" dirty="0" smtClean="0"/>
              <a:t>Volunteer Vacancy to support Matthew Edwards who acts as editor of the Longevity Bulletin</a:t>
            </a:r>
          </a:p>
          <a:p>
            <a:endParaRPr lang="en-GB" dirty="0" smtClean="0"/>
          </a:p>
          <a:p>
            <a:r>
              <a:rPr lang="en-GB" dirty="0" smtClean="0"/>
              <a:t>Awareness of demographic risk is required but expert knowledge is not</a:t>
            </a:r>
          </a:p>
          <a:p>
            <a:endParaRPr lang="en-GB" dirty="0" smtClean="0"/>
          </a:p>
          <a:p>
            <a:r>
              <a:rPr lang="en-GB" dirty="0" smtClean="0"/>
              <a:t>Need a volunteer to provide the momentum to deliver the Longevity Bulletin twice a year</a:t>
            </a:r>
            <a:endParaRPr lang="en-GB" dirty="0"/>
          </a:p>
        </p:txBody>
      </p:sp>
      <p:sp>
        <p:nvSpPr>
          <p:cNvPr id="4" name="Date Placeholder 3"/>
          <p:cNvSpPr>
            <a:spLocks noGrp="1"/>
          </p:cNvSpPr>
          <p:nvPr>
            <p:ph type="dt" sz="half" idx="10"/>
          </p:nvPr>
        </p:nvSpPr>
        <p:spPr/>
        <p:txBody>
          <a:bodyPr/>
          <a:lstStyle/>
          <a:p>
            <a:fld id="{BC1242CF-12C1-4411-B532-E91306108269}" type="datetime4">
              <a:rPr lang="en-GB" smtClean="0">
                <a:solidFill>
                  <a:srgbClr val="3F4548"/>
                </a:solidFill>
              </a:rPr>
              <a:pPr/>
              <a:t>03 November 2019</a:t>
            </a:fld>
            <a:endParaRPr lang="en-GB">
              <a:solidFill>
                <a:srgbClr val="3F4548"/>
              </a:solidFill>
            </a:endParaRPr>
          </a:p>
        </p:txBody>
      </p:sp>
      <p:sp>
        <p:nvSpPr>
          <p:cNvPr id="5" name="Slide Number Placeholder 4"/>
          <p:cNvSpPr>
            <a:spLocks noGrp="1"/>
          </p:cNvSpPr>
          <p:nvPr>
            <p:ph type="sldNum" sz="quarter" idx="12"/>
          </p:nvPr>
        </p:nvSpPr>
        <p:spPr/>
        <p:txBody>
          <a:bodyPr/>
          <a:lstStyle/>
          <a:p>
            <a:fld id="{FE8DA6AF-1811-4E27-A96F-54109F1D0275}" type="slidenum">
              <a:rPr lang="en-GB" smtClean="0"/>
              <a:pPr/>
              <a:t>33</a:t>
            </a:fld>
            <a:endParaRPr lang="en-GB"/>
          </a:p>
        </p:txBody>
      </p:sp>
    </p:spTree>
    <p:extLst>
      <p:ext uri="{BB962C8B-B14F-4D97-AF65-F5344CB8AC3E}">
        <p14:creationId xmlns:p14="http://schemas.microsoft.com/office/powerpoint/2010/main" val="35133350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MRSC Assistant </a:t>
            </a:r>
            <a:endParaRPr lang="en-GB" dirty="0"/>
          </a:p>
        </p:txBody>
      </p:sp>
      <p:sp>
        <p:nvSpPr>
          <p:cNvPr id="3" name="Content Placeholder 2"/>
          <p:cNvSpPr>
            <a:spLocks noGrp="1"/>
          </p:cNvSpPr>
          <p:nvPr>
            <p:ph idx="1"/>
          </p:nvPr>
        </p:nvSpPr>
        <p:spPr/>
        <p:txBody>
          <a:bodyPr/>
          <a:lstStyle/>
          <a:p>
            <a:r>
              <a:rPr lang="en-GB" dirty="0" smtClean="0"/>
              <a:t>Dog’s Body required</a:t>
            </a:r>
            <a:r>
              <a:rPr lang="en-GB" dirty="0" smtClean="0"/>
              <a:t>!</a:t>
            </a:r>
          </a:p>
          <a:p>
            <a:endParaRPr lang="en-GB" dirty="0"/>
          </a:p>
          <a:p>
            <a:r>
              <a:rPr lang="en-GB" dirty="0" smtClean="0"/>
              <a:t>Attend the MRSC meetings</a:t>
            </a:r>
          </a:p>
          <a:p>
            <a:endParaRPr lang="en-GB" dirty="0"/>
          </a:p>
          <a:p>
            <a:r>
              <a:rPr lang="en-GB" dirty="0" smtClean="0"/>
              <a:t>Gain access and exposure to some of the leading Demographic Risk Actuaries in the profession</a:t>
            </a:r>
            <a:endParaRPr lang="en-GB" dirty="0"/>
          </a:p>
        </p:txBody>
      </p:sp>
      <p:sp>
        <p:nvSpPr>
          <p:cNvPr id="4" name="Date Placeholder 3"/>
          <p:cNvSpPr>
            <a:spLocks noGrp="1"/>
          </p:cNvSpPr>
          <p:nvPr>
            <p:ph type="dt" sz="half" idx="10"/>
          </p:nvPr>
        </p:nvSpPr>
        <p:spPr/>
        <p:txBody>
          <a:bodyPr/>
          <a:lstStyle/>
          <a:p>
            <a:fld id="{BC1242CF-12C1-4411-B532-E91306108269}" type="datetime4">
              <a:rPr lang="en-GB" smtClean="0">
                <a:solidFill>
                  <a:srgbClr val="3F4548"/>
                </a:solidFill>
              </a:rPr>
              <a:pPr/>
              <a:t>03 November 2019</a:t>
            </a:fld>
            <a:endParaRPr lang="en-GB">
              <a:solidFill>
                <a:srgbClr val="3F4548"/>
              </a:solidFill>
            </a:endParaRPr>
          </a:p>
        </p:txBody>
      </p:sp>
      <p:sp>
        <p:nvSpPr>
          <p:cNvPr id="5" name="Slide Number Placeholder 4"/>
          <p:cNvSpPr>
            <a:spLocks noGrp="1"/>
          </p:cNvSpPr>
          <p:nvPr>
            <p:ph type="sldNum" sz="quarter" idx="12"/>
          </p:nvPr>
        </p:nvSpPr>
        <p:spPr/>
        <p:txBody>
          <a:bodyPr/>
          <a:lstStyle/>
          <a:p>
            <a:fld id="{FE8DA6AF-1811-4E27-A96F-54109F1D0275}" type="slidenum">
              <a:rPr lang="en-GB" smtClean="0"/>
              <a:pPr/>
              <a:t>34</a:t>
            </a:fld>
            <a:endParaRPr lang="en-GB"/>
          </a:p>
        </p:txBody>
      </p:sp>
    </p:spTree>
    <p:extLst>
      <p:ext uri="{BB962C8B-B14F-4D97-AF65-F5344CB8AC3E}">
        <p14:creationId xmlns:p14="http://schemas.microsoft.com/office/powerpoint/2010/main" val="197307134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Summary of Presentation</a:t>
            </a:r>
            <a:endParaRPr lang="en-GB" dirty="0"/>
          </a:p>
        </p:txBody>
      </p:sp>
      <p:sp>
        <p:nvSpPr>
          <p:cNvPr id="3" name="Content Placeholder 2"/>
          <p:cNvSpPr>
            <a:spLocks noGrp="1"/>
          </p:cNvSpPr>
          <p:nvPr>
            <p:ph idx="1"/>
          </p:nvPr>
        </p:nvSpPr>
        <p:spPr/>
        <p:txBody>
          <a:bodyPr/>
          <a:lstStyle/>
          <a:p>
            <a:r>
              <a:rPr lang="en-GB" dirty="0" smtClean="0"/>
              <a:t>The MRSC is responsible for guiding the profession’s management of Demographic Risks into the 21</a:t>
            </a:r>
            <a:r>
              <a:rPr lang="en-GB" baseline="30000" dirty="0" smtClean="0"/>
              <a:t>st</a:t>
            </a:r>
            <a:r>
              <a:rPr lang="en-GB" dirty="0" smtClean="0"/>
              <a:t> Century</a:t>
            </a:r>
          </a:p>
          <a:p>
            <a:endParaRPr lang="en-GB" dirty="0" smtClean="0"/>
          </a:p>
          <a:p>
            <a:r>
              <a:rPr lang="en-GB" dirty="0" smtClean="0"/>
              <a:t>Our research priorities aim to tackle the most significant challenges facing </a:t>
            </a:r>
            <a:r>
              <a:rPr lang="en-GB" dirty="0" smtClean="0"/>
              <a:t>actuaries </a:t>
            </a:r>
            <a:r>
              <a:rPr lang="en-GB" dirty="0" smtClean="0"/>
              <a:t>in managing mortality, morbidity and longevity risk</a:t>
            </a:r>
          </a:p>
          <a:p>
            <a:endParaRPr lang="en-GB" dirty="0" smtClean="0"/>
          </a:p>
          <a:p>
            <a:r>
              <a:rPr lang="en-GB" dirty="0" smtClean="0"/>
              <a:t>There are many ways for you to get involved!</a:t>
            </a:r>
          </a:p>
          <a:p>
            <a:endParaRPr lang="en-GB" dirty="0"/>
          </a:p>
        </p:txBody>
      </p:sp>
      <p:sp>
        <p:nvSpPr>
          <p:cNvPr id="4" name="Date Placeholder 3"/>
          <p:cNvSpPr>
            <a:spLocks noGrp="1"/>
          </p:cNvSpPr>
          <p:nvPr>
            <p:ph type="dt" sz="half" idx="10"/>
          </p:nvPr>
        </p:nvSpPr>
        <p:spPr/>
        <p:txBody>
          <a:bodyPr/>
          <a:lstStyle/>
          <a:p>
            <a:fld id="{BC1242CF-12C1-4411-B532-E91306108269}" type="datetime4">
              <a:rPr lang="en-GB" smtClean="0">
                <a:solidFill>
                  <a:srgbClr val="3F4548"/>
                </a:solidFill>
              </a:rPr>
              <a:pPr/>
              <a:t>03 November 2019</a:t>
            </a:fld>
            <a:endParaRPr lang="en-GB">
              <a:solidFill>
                <a:srgbClr val="3F4548"/>
              </a:solidFill>
            </a:endParaRPr>
          </a:p>
        </p:txBody>
      </p:sp>
      <p:sp>
        <p:nvSpPr>
          <p:cNvPr id="5" name="Slide Number Placeholder 4"/>
          <p:cNvSpPr>
            <a:spLocks noGrp="1"/>
          </p:cNvSpPr>
          <p:nvPr>
            <p:ph type="sldNum" sz="quarter" idx="12"/>
          </p:nvPr>
        </p:nvSpPr>
        <p:spPr/>
        <p:txBody>
          <a:bodyPr/>
          <a:lstStyle/>
          <a:p>
            <a:fld id="{FE8DA6AF-1811-4E27-A96F-54109F1D0275}" type="slidenum">
              <a:rPr lang="en-GB" smtClean="0"/>
              <a:pPr/>
              <a:t>35</a:t>
            </a:fld>
            <a:endParaRPr lang="en-GB"/>
          </a:p>
        </p:txBody>
      </p:sp>
    </p:spTree>
    <p:extLst>
      <p:ext uri="{BB962C8B-B14F-4D97-AF65-F5344CB8AC3E}">
        <p14:creationId xmlns:p14="http://schemas.microsoft.com/office/powerpoint/2010/main" val="235486017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GB" dirty="0" smtClean="0"/>
              <a:t>Thank you</a:t>
            </a:r>
            <a:br>
              <a:rPr lang="en-GB" dirty="0" smtClean="0"/>
            </a:br>
            <a:r>
              <a:rPr lang="en-GB" dirty="0" smtClean="0"/>
              <a:t>Any questions?</a:t>
            </a:r>
            <a:endParaRPr lang="en-GB" dirty="0"/>
          </a:p>
        </p:txBody>
      </p:sp>
      <p:sp>
        <p:nvSpPr>
          <p:cNvPr id="5" name="Subtitle 4"/>
          <p:cNvSpPr>
            <a:spLocks noGrp="1"/>
          </p:cNvSpPr>
          <p:nvPr>
            <p:ph type="subTitle" idx="1"/>
          </p:nvPr>
        </p:nvSpPr>
        <p:spPr/>
        <p:txBody>
          <a:bodyPr/>
          <a:lstStyle/>
          <a:p>
            <a:endParaRPr lang="en-GB" dirty="0"/>
          </a:p>
          <a:p>
            <a:endParaRPr lang="en-GB" dirty="0"/>
          </a:p>
        </p:txBody>
      </p:sp>
    </p:spTree>
    <p:extLst>
      <p:ext uri="{BB962C8B-B14F-4D97-AF65-F5344CB8AC3E}">
        <p14:creationId xmlns:p14="http://schemas.microsoft.com/office/powerpoint/2010/main" val="1764821286"/>
      </p:ext>
    </p:extLst>
  </p:cSld>
  <p:clrMapOvr>
    <a:masterClrMapping/>
  </p:clrMapOvr>
  <p:timing>
    <p:tnLst>
      <p:par>
        <p:cTn id="1" dur="indefinite" restart="never" nodeType="tmRoot"/>
      </p:par>
    </p:tnLst>
  </p:timing>
</p:sld>
</file>

<file path=ppt/theme/theme1.xml><?xml version="1.0" encoding="utf-8"?>
<a:theme xmlns:a="http://schemas.openxmlformats.org/drawingml/2006/main" name="IFOA PowerPoint template 14 mid blue">
  <a:themeElements>
    <a:clrScheme name="Custom 2">
      <a:dk1>
        <a:srgbClr val="3F4548"/>
      </a:dk1>
      <a:lt1>
        <a:sysClr val="window" lastClr="FFFFFF"/>
      </a:lt1>
      <a:dk2>
        <a:srgbClr val="000000"/>
      </a:dk2>
      <a:lt2>
        <a:srgbClr val="FFFFFF"/>
      </a:lt2>
      <a:accent1>
        <a:srgbClr val="4096B8"/>
      </a:accent1>
      <a:accent2>
        <a:srgbClr val="113458"/>
      </a:accent2>
      <a:accent3>
        <a:srgbClr val="008452"/>
      </a:accent3>
      <a:accent4>
        <a:srgbClr val="79A32A"/>
      </a:accent4>
      <a:accent5>
        <a:srgbClr val="D9AB16"/>
      </a:accent5>
      <a:accent6>
        <a:srgbClr val="EE741D"/>
      </a:accent6>
      <a:hlink>
        <a:srgbClr val="4096B8"/>
      </a:hlink>
      <a:folHlink>
        <a:srgbClr val="4096B8"/>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IFoA Branded powerpoint - new style" id="{A1EEF783-45FC-4D2C-AF4C-EFDB0189CA1D}" vid="{D751522A-35C5-4D49-882E-837511351A99}"/>
    </a:ext>
  </a:extLst>
</a:theme>
</file>

<file path=ppt/theme/theme2.xml><?xml version="1.0" encoding="utf-8"?>
<a:theme xmlns:a="http://schemas.openxmlformats.org/drawingml/2006/main" name="1_IFOA PowerPoint template 14 mid blue">
  <a:themeElements>
    <a:clrScheme name="Custom 2">
      <a:dk1>
        <a:srgbClr val="3F4548"/>
      </a:dk1>
      <a:lt1>
        <a:sysClr val="window" lastClr="FFFFFF"/>
      </a:lt1>
      <a:dk2>
        <a:srgbClr val="000000"/>
      </a:dk2>
      <a:lt2>
        <a:srgbClr val="FFFFFF"/>
      </a:lt2>
      <a:accent1>
        <a:srgbClr val="4096B8"/>
      </a:accent1>
      <a:accent2>
        <a:srgbClr val="113458"/>
      </a:accent2>
      <a:accent3>
        <a:srgbClr val="008452"/>
      </a:accent3>
      <a:accent4>
        <a:srgbClr val="79A32A"/>
      </a:accent4>
      <a:accent5>
        <a:srgbClr val="D9AB16"/>
      </a:accent5>
      <a:accent6>
        <a:srgbClr val="EE741D"/>
      </a:accent6>
      <a:hlink>
        <a:srgbClr val="4096B8"/>
      </a:hlink>
      <a:folHlink>
        <a:srgbClr val="4096B8"/>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IFoA Branded powerpoint - new style" id="{A1EEF783-45FC-4D2C-AF4C-EFDB0189CA1D}" vid="{D751522A-35C5-4D49-882E-837511351A99}"/>
    </a:ext>
  </a:extLst>
</a:theme>
</file>

<file path=ppt/theme/theme3.xml><?xml version="1.0" encoding="utf-8"?>
<a:theme xmlns:a="http://schemas.openxmlformats.org/drawingml/2006/main" name="Office Theme">
  <a:themeElements>
    <a:clrScheme name="SIAS">
      <a:dk1>
        <a:srgbClr val="055078"/>
      </a:dk1>
      <a:lt1>
        <a:srgbClr val="FFFFFF"/>
      </a:lt1>
      <a:dk2>
        <a:srgbClr val="495960"/>
      </a:dk2>
      <a:lt2>
        <a:srgbClr val="C8D2D8"/>
      </a:lt2>
      <a:accent1>
        <a:srgbClr val="5AC3F0"/>
      </a:accent1>
      <a:accent2>
        <a:srgbClr val="055078"/>
      </a:accent2>
      <a:accent3>
        <a:srgbClr val="41BE5F"/>
      </a:accent3>
      <a:accent4>
        <a:srgbClr val="C3D769"/>
      </a:accent4>
      <a:accent5>
        <a:srgbClr val="85CCDB"/>
      </a:accent5>
      <a:accent6>
        <a:srgbClr val="FFFFFF"/>
      </a:accent6>
      <a:hlink>
        <a:srgbClr val="5AA0F0"/>
      </a:hlink>
      <a:folHlink>
        <a:srgbClr val="07558C"/>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IFoA Branded powerpoint - new_style</Template>
  <TotalTime>21581</TotalTime>
  <Words>1638</Words>
  <Application>Microsoft Office PowerPoint</Application>
  <PresentationFormat>Widescreen</PresentationFormat>
  <Paragraphs>312</Paragraphs>
  <Slides>36</Slides>
  <Notes>0</Notes>
  <HiddenSlides>0</HiddenSlides>
  <MMClips>0</MMClips>
  <ScaleCrop>false</ScaleCrop>
  <HeadingPairs>
    <vt:vector size="6" baseType="variant">
      <vt:variant>
        <vt:lpstr>Fonts Used</vt:lpstr>
      </vt:variant>
      <vt:variant>
        <vt:i4>2</vt:i4>
      </vt:variant>
      <vt:variant>
        <vt:lpstr>Theme</vt:lpstr>
      </vt:variant>
      <vt:variant>
        <vt:i4>3</vt:i4>
      </vt:variant>
      <vt:variant>
        <vt:lpstr>Slide Titles</vt:lpstr>
      </vt:variant>
      <vt:variant>
        <vt:i4>36</vt:i4>
      </vt:variant>
    </vt:vector>
  </HeadingPairs>
  <TitlesOfParts>
    <vt:vector size="41" baseType="lpstr">
      <vt:lpstr>Arial</vt:lpstr>
      <vt:lpstr>Calibri</vt:lpstr>
      <vt:lpstr>IFOA PowerPoint template 14 mid blue</vt:lpstr>
      <vt:lpstr>1_IFOA PowerPoint template 14 mid blue</vt:lpstr>
      <vt:lpstr>Office Theme</vt:lpstr>
      <vt:lpstr>Introduction to the MRSC</vt:lpstr>
      <vt:lpstr>Disclaimer</vt:lpstr>
      <vt:lpstr>Summary of Presentation</vt:lpstr>
      <vt:lpstr>What is the MRSC?</vt:lpstr>
      <vt:lpstr>What is the MRSC?</vt:lpstr>
      <vt:lpstr>MRSC &amp; CMI – Two sides of the same coin</vt:lpstr>
      <vt:lpstr>Who are the MRSC?</vt:lpstr>
      <vt:lpstr>MRSC Mission Statement</vt:lpstr>
      <vt:lpstr>Conduit for Research</vt:lpstr>
      <vt:lpstr>What does the MRSC “produce”?</vt:lpstr>
      <vt:lpstr>Longevity Bulletin</vt:lpstr>
      <vt:lpstr>Longevity Bulletin – work in progress for next issue</vt:lpstr>
      <vt:lpstr>Events</vt:lpstr>
      <vt:lpstr>Research Priorities</vt:lpstr>
      <vt:lpstr>Research Priority Principles</vt:lpstr>
      <vt:lpstr>Research Priority Principles</vt:lpstr>
      <vt:lpstr>Research Priority Principles</vt:lpstr>
      <vt:lpstr>Research Priority Principles</vt:lpstr>
      <vt:lpstr>Introduction to Priorities</vt:lpstr>
      <vt:lpstr>Predicting future population mortality improvement </vt:lpstr>
      <vt:lpstr>PowerPoint Presentation</vt:lpstr>
      <vt:lpstr>Supporting the Profession's efforts to resolve the challenge of providing older age care  </vt:lpstr>
      <vt:lpstr>Managing risk in products providing longevity protection </vt:lpstr>
      <vt:lpstr>Portfolio Analysis</vt:lpstr>
      <vt:lpstr>Communication of complex risk behaviours in ways that are easy to understand </vt:lpstr>
      <vt:lpstr>Road Map</vt:lpstr>
      <vt:lpstr>How do you get involved?</vt:lpstr>
      <vt:lpstr>Member Interest Group</vt:lpstr>
      <vt:lpstr>Member Interest Group</vt:lpstr>
      <vt:lpstr>Member Interest Group</vt:lpstr>
      <vt:lpstr>Member Interest Group</vt:lpstr>
      <vt:lpstr>Member Interest Group</vt:lpstr>
      <vt:lpstr>Longevity Bulletin Assistant Editor</vt:lpstr>
      <vt:lpstr>MRSC Assistant </vt:lpstr>
      <vt:lpstr>Summary of Presentation</vt:lpstr>
      <vt:lpstr>Thank you Any questions?</vt:lpstr>
    </vt:vector>
  </TitlesOfParts>
  <Company>Admin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Gareth Groarke</dc:creator>
  <cp:lastModifiedBy>Microsoft account</cp:lastModifiedBy>
  <cp:revision>32</cp:revision>
  <cp:lastPrinted>2018-08-15T09:30:31Z</cp:lastPrinted>
  <dcterms:created xsi:type="dcterms:W3CDTF">2018-10-15T13:50:40Z</dcterms:created>
  <dcterms:modified xsi:type="dcterms:W3CDTF">2019-11-05T09:58:45Z</dcterms:modified>
</cp:coreProperties>
</file>